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Titillium Web"/>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TitilliumWeb-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TitilliumWeb-regular.fntdata"/><Relationship Id="rId16" Type="http://schemas.openxmlformats.org/officeDocument/2006/relationships/slide" Target="slides/slide11.xml"/><Relationship Id="rId19" Type="http://schemas.openxmlformats.org/officeDocument/2006/relationships/font" Target="fonts/TitilliumWeb-italic.fntdata"/><Relationship Id="rId18" Type="http://schemas.openxmlformats.org/officeDocument/2006/relationships/font" Target="fonts/TitilliumWeb-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Amber</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c9f98841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c9f98841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Tom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c9cc9f2003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c9cc9f2003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Amber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c9f988414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c9f988414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Tom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c9cc9f200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c9cc9f200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Lars</a:t>
            </a:r>
            <a:endParaRPr/>
          </a:p>
          <a:p>
            <a:pPr indent="0" lvl="0" marL="0" rtl="0" algn="l">
              <a:spcBef>
                <a:spcPts val="0"/>
              </a:spcBef>
              <a:spcAft>
                <a:spcPts val="0"/>
              </a:spcAft>
              <a:buNone/>
            </a:pPr>
            <a:r>
              <a:rPr lang="nl"/>
              <a: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c9cc9f2003_0_1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c9cc9f2003_0_1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Alan</a:t>
            </a:r>
            <a:endParaRPr/>
          </a:p>
          <a:p>
            <a:pPr indent="0" lvl="0" marL="0" rtl="0" algn="l">
              <a:spcBef>
                <a:spcPts val="0"/>
              </a:spcBef>
              <a:spcAft>
                <a:spcPts val="0"/>
              </a:spcAft>
              <a:buNone/>
            </a:pPr>
            <a:r>
              <a:rPr lang="nl"/>
              <a:t>Omschrijf het ontwikkelingsproces. Welke stappen waren essentieel voor het ontwerpen/ontwikkelen van jullie product?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c9cc9f2003_0_1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c9cc9f2003_0_1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Alan</a:t>
            </a:r>
            <a:endParaRPr/>
          </a:p>
          <a:p>
            <a:pPr indent="0" lvl="0" marL="0" rtl="0" algn="l">
              <a:spcBef>
                <a:spcPts val="0"/>
              </a:spcBef>
              <a:spcAft>
                <a:spcPts val="0"/>
              </a:spcAft>
              <a:buNone/>
            </a:pPr>
            <a:r>
              <a:rPr lang="nl" sz="1200">
                <a:solidFill>
                  <a:srgbClr val="150958"/>
                </a:solidFill>
                <a:highlight>
                  <a:srgbClr val="FFFFFF"/>
                </a:highlight>
              </a:rPr>
              <a:t>-Geef aan wat het ‘applied goal’ van het product is</a:t>
            </a:r>
            <a:endParaRPr sz="1200">
              <a:solidFill>
                <a:srgbClr val="150958"/>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c9cc9f2003_0_1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c9cc9f2003_0_1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Lars, tijdens demonstratie:</a:t>
            </a:r>
            <a:endParaRPr/>
          </a:p>
          <a:p>
            <a:pPr indent="0" lvl="0" marL="0" rtl="0" algn="l">
              <a:spcBef>
                <a:spcPts val="0"/>
              </a:spcBef>
              <a:spcAft>
                <a:spcPts val="0"/>
              </a:spcAft>
              <a:buNone/>
            </a:pPr>
            <a:r>
              <a:t/>
            </a:r>
            <a:endParaRPr/>
          </a:p>
          <a:p>
            <a:pPr indent="0" lvl="0" marL="0" rtl="0" algn="l">
              <a:spcBef>
                <a:spcPts val="0"/>
              </a:spcBef>
              <a:spcAft>
                <a:spcPts val="0"/>
              </a:spcAft>
              <a:buNone/>
            </a:pPr>
            <a:r>
              <a:rPr lang="nl"/>
              <a:t>De isolatie van het alleen zijn in het spel en het alleen communiceren met je teamgenoten via discord geeft perfect het gevoel weer van hoe het hele jaar gaat zijn voor de studenten dankzij corona.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c9cc9f2003_0_1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c9cc9f2003_0_1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Amber</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c9cc9f2003_0_1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c9cc9f2003_0_1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Tom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c9cc9f2003_0_1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c9cc9f2003_0_1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Tom</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hyperlink" Target="https://slidesgo.com/" TargetMode="External"/><Relationship Id="rId6" Type="http://schemas.openxmlformats.org/officeDocument/2006/relationships/hyperlink" Target="https://www.flaticon.com/" TargetMode="External"/><Relationship Id="rId7" Type="http://schemas.openxmlformats.org/officeDocument/2006/relationships/hyperlink" Target="https://www.freepik.com/" TargetMode="External"/><Relationship Id="rId8" Type="http://schemas.openxmlformats.org/officeDocument/2006/relationships/hyperlink" Target="https://stories.freepik.com/rafiki/?utm_source=slidesgo_template&amp;utm_medium=referral-link&amp;utm_campaign=sg_resources&amp;utm_content=stories#d2c1ff"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mt="70000"/>
          </a:blip>
          <a:srcRect b="23683" l="0" r="15874" t="15525"/>
          <a:stretch/>
        </p:blipFill>
        <p:spPr>
          <a:xfrm rot="10800000">
            <a:off x="-27677" y="-39549"/>
            <a:ext cx="7168277" cy="5179949"/>
          </a:xfrm>
          <a:prstGeom prst="rect">
            <a:avLst/>
          </a:prstGeom>
          <a:noFill/>
          <a:ln>
            <a:noFill/>
          </a:ln>
        </p:spPr>
      </p:pic>
      <p:pic>
        <p:nvPicPr>
          <p:cNvPr id="10" name="Google Shape;10;p2"/>
          <p:cNvPicPr preferRelativeResize="0"/>
          <p:nvPr/>
        </p:nvPicPr>
        <p:blipFill rotWithShape="1">
          <a:blip r:embed="rId3">
            <a:alphaModFix amt="70000"/>
          </a:blip>
          <a:srcRect b="0" l="53211" r="0" t="8875"/>
          <a:stretch/>
        </p:blipFill>
        <p:spPr>
          <a:xfrm rot="5400000">
            <a:off x="3309612" y="-1948438"/>
            <a:ext cx="3986774" cy="7765051"/>
          </a:xfrm>
          <a:prstGeom prst="rect">
            <a:avLst/>
          </a:prstGeom>
          <a:noFill/>
          <a:ln>
            <a:noFill/>
          </a:ln>
        </p:spPr>
      </p:pic>
      <p:pic>
        <p:nvPicPr>
          <p:cNvPr id="11" name="Google Shape;11;p2"/>
          <p:cNvPicPr preferRelativeResize="0"/>
          <p:nvPr/>
        </p:nvPicPr>
        <p:blipFill rotWithShape="1">
          <a:blip r:embed="rId4">
            <a:alphaModFix amt="70000"/>
          </a:blip>
          <a:srcRect b="0" l="68206" r="0" t="0"/>
          <a:stretch/>
        </p:blipFill>
        <p:spPr>
          <a:xfrm flipH="1" rot="5400000">
            <a:off x="3200826" y="-435229"/>
            <a:ext cx="2709149" cy="8521200"/>
          </a:xfrm>
          <a:prstGeom prst="rect">
            <a:avLst/>
          </a:prstGeom>
          <a:noFill/>
          <a:ln>
            <a:noFill/>
          </a:ln>
        </p:spPr>
      </p:pic>
      <p:sp>
        <p:nvSpPr>
          <p:cNvPr id="12" name="Google Shape;12;p2"/>
          <p:cNvSpPr txBox="1"/>
          <p:nvPr>
            <p:ph type="ctrTitle"/>
          </p:nvPr>
        </p:nvSpPr>
        <p:spPr>
          <a:xfrm>
            <a:off x="2138300" y="1267550"/>
            <a:ext cx="48672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7200"/>
              <a:buNone/>
              <a:defRPr sz="72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p:txBody>
      </p:sp>
      <p:sp>
        <p:nvSpPr>
          <p:cNvPr id="13" name="Google Shape;13;p2"/>
          <p:cNvSpPr txBox="1"/>
          <p:nvPr>
            <p:ph idx="1" type="subTitle"/>
          </p:nvPr>
        </p:nvSpPr>
        <p:spPr>
          <a:xfrm>
            <a:off x="3369576" y="3320147"/>
            <a:ext cx="24048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14" name="Google Shape;14;p2"/>
          <p:cNvGrpSpPr/>
          <p:nvPr/>
        </p:nvGrpSpPr>
        <p:grpSpPr>
          <a:xfrm>
            <a:off x="297175" y="333425"/>
            <a:ext cx="8340288" cy="4512338"/>
            <a:chOff x="373375" y="333425"/>
            <a:chExt cx="8340288" cy="4512338"/>
          </a:xfrm>
        </p:grpSpPr>
        <p:sp>
          <p:nvSpPr>
            <p:cNvPr id="15" name="Google Shape;15;p2"/>
            <p:cNvSpPr/>
            <p:nvPr/>
          </p:nvSpPr>
          <p:spPr>
            <a:xfrm>
              <a:off x="773425" y="607700"/>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373375" y="3184175"/>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8274525" y="448900"/>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5584925" y="572800"/>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3271725" y="333425"/>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434275" y="1747800"/>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725875" y="4432750"/>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437363" y="3407975"/>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7453563" y="4586500"/>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683888" y="2776925"/>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065013" y="4234213"/>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2395563" y="4351163"/>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3741713" y="4569463"/>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body">
  <p:cSld name="TITLE_AND_BODY_1">
    <p:spTree>
      <p:nvGrpSpPr>
        <p:cNvPr id="189" name="Shape 189"/>
        <p:cNvGrpSpPr/>
        <p:nvPr/>
      </p:nvGrpSpPr>
      <p:grpSpPr>
        <a:xfrm>
          <a:off x="0" y="0"/>
          <a:ext cx="0" cy="0"/>
          <a:chOff x="0" y="0"/>
          <a:chExt cx="0" cy="0"/>
        </a:xfrm>
      </p:grpSpPr>
      <p:pic>
        <p:nvPicPr>
          <p:cNvPr id="190" name="Google Shape;190;p11"/>
          <p:cNvPicPr preferRelativeResize="0"/>
          <p:nvPr/>
        </p:nvPicPr>
        <p:blipFill rotWithShape="1">
          <a:blip r:embed="rId2">
            <a:alphaModFix amt="70000"/>
          </a:blip>
          <a:srcRect b="0" l="70368" r="0" t="67847"/>
          <a:stretch/>
        </p:blipFill>
        <p:spPr>
          <a:xfrm rot="-5400000">
            <a:off x="112499" y="1745027"/>
            <a:ext cx="3294749" cy="3575098"/>
          </a:xfrm>
          <a:prstGeom prst="rect">
            <a:avLst/>
          </a:prstGeom>
          <a:noFill/>
          <a:ln>
            <a:noFill/>
          </a:ln>
        </p:spPr>
      </p:pic>
      <p:pic>
        <p:nvPicPr>
          <p:cNvPr id="191" name="Google Shape;191;p11"/>
          <p:cNvPicPr preferRelativeResize="0"/>
          <p:nvPr/>
        </p:nvPicPr>
        <p:blipFill rotWithShape="1">
          <a:blip r:embed="rId3">
            <a:alphaModFix amt="70000"/>
          </a:blip>
          <a:srcRect b="30167" l="76804" r="0" t="0"/>
          <a:stretch/>
        </p:blipFill>
        <p:spPr>
          <a:xfrm rot="5400000">
            <a:off x="1927139" y="-2014112"/>
            <a:ext cx="1944499" cy="5854123"/>
          </a:xfrm>
          <a:prstGeom prst="rect">
            <a:avLst/>
          </a:prstGeom>
          <a:noFill/>
          <a:ln>
            <a:noFill/>
          </a:ln>
        </p:spPr>
      </p:pic>
      <p:pic>
        <p:nvPicPr>
          <p:cNvPr id="192" name="Google Shape;192;p11"/>
          <p:cNvPicPr preferRelativeResize="0"/>
          <p:nvPr/>
        </p:nvPicPr>
        <p:blipFill rotWithShape="1">
          <a:blip r:embed="rId4">
            <a:alphaModFix amt="70000"/>
          </a:blip>
          <a:srcRect b="11326" l="64014" r="0" t="41946"/>
          <a:stretch/>
        </p:blipFill>
        <p:spPr>
          <a:xfrm rot="10800000">
            <a:off x="5164427" y="-19774"/>
            <a:ext cx="4001323" cy="5195774"/>
          </a:xfrm>
          <a:prstGeom prst="rect">
            <a:avLst/>
          </a:prstGeom>
          <a:noFill/>
          <a:ln>
            <a:noFill/>
          </a:ln>
        </p:spPr>
      </p:pic>
      <p:sp>
        <p:nvSpPr>
          <p:cNvPr id="193" name="Google Shape;193;p11"/>
          <p:cNvSpPr txBox="1"/>
          <p:nvPr>
            <p:ph idx="1" type="body"/>
          </p:nvPr>
        </p:nvSpPr>
        <p:spPr>
          <a:xfrm>
            <a:off x="940025" y="1195575"/>
            <a:ext cx="7263900" cy="35886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AutoNum type="arabicPeriod"/>
              <a:defRPr sz="1100"/>
            </a:lvl1pPr>
            <a:lvl2pPr indent="-317500" lvl="1" marL="914400" rtl="0">
              <a:spcBef>
                <a:spcPts val="1600"/>
              </a:spcBef>
              <a:spcAft>
                <a:spcPts val="0"/>
              </a:spcAft>
              <a:buSzPts val="1400"/>
              <a:buAutoNum type="alphaLcPeriod"/>
              <a:defRPr/>
            </a:lvl2pPr>
            <a:lvl3pPr indent="-317500" lvl="2" marL="1371600" rtl="0">
              <a:spcBef>
                <a:spcPts val="1600"/>
              </a:spcBef>
              <a:spcAft>
                <a:spcPts val="0"/>
              </a:spcAft>
              <a:buSzPts val="1400"/>
              <a:buAutoNum type="romanLcPeriod"/>
              <a:defRPr/>
            </a:lvl3pPr>
            <a:lvl4pPr indent="-317500" lvl="3" marL="1828800" rtl="0">
              <a:spcBef>
                <a:spcPts val="1600"/>
              </a:spcBef>
              <a:spcAft>
                <a:spcPts val="0"/>
              </a:spcAft>
              <a:buSzPts val="1400"/>
              <a:buAutoNum type="arabicPeriod"/>
              <a:defRPr/>
            </a:lvl4pPr>
            <a:lvl5pPr indent="-317500" lvl="4" marL="2286000" rtl="0">
              <a:spcBef>
                <a:spcPts val="1600"/>
              </a:spcBef>
              <a:spcAft>
                <a:spcPts val="0"/>
              </a:spcAft>
              <a:buSzPts val="1400"/>
              <a:buAutoNum type="alphaLcPeriod"/>
              <a:defRPr/>
            </a:lvl5pPr>
            <a:lvl6pPr indent="-317500" lvl="5" marL="2743200" rtl="0">
              <a:spcBef>
                <a:spcPts val="1600"/>
              </a:spcBef>
              <a:spcAft>
                <a:spcPts val="0"/>
              </a:spcAft>
              <a:buSzPts val="1400"/>
              <a:buAutoNum type="romanLcPeriod"/>
              <a:defRPr/>
            </a:lvl6pPr>
            <a:lvl7pPr indent="-317500" lvl="6" marL="3200400" rtl="0">
              <a:spcBef>
                <a:spcPts val="1600"/>
              </a:spcBef>
              <a:spcAft>
                <a:spcPts val="0"/>
              </a:spcAft>
              <a:buSzPts val="1400"/>
              <a:buAutoNum type="arabicPeriod"/>
              <a:defRPr/>
            </a:lvl7pPr>
            <a:lvl8pPr indent="-317500" lvl="7" marL="3657600" rtl="0">
              <a:spcBef>
                <a:spcPts val="1600"/>
              </a:spcBef>
              <a:spcAft>
                <a:spcPts val="0"/>
              </a:spcAft>
              <a:buSzPts val="1400"/>
              <a:buAutoNum type="alphaLcPeriod"/>
              <a:defRPr/>
            </a:lvl8pPr>
            <a:lvl9pPr indent="-317500" lvl="8" marL="4114800" rtl="0">
              <a:spcBef>
                <a:spcPts val="1600"/>
              </a:spcBef>
              <a:spcAft>
                <a:spcPts val="1600"/>
              </a:spcAft>
              <a:buSzPts val="1400"/>
              <a:buAutoNum type="romanLcPeriod"/>
              <a:defRPr/>
            </a:lvl9pPr>
          </a:lstStyle>
          <a:p/>
        </p:txBody>
      </p:sp>
      <p:sp>
        <p:nvSpPr>
          <p:cNvPr id="194" name="Google Shape;194;p11"/>
          <p:cNvSpPr txBox="1"/>
          <p:nvPr>
            <p:ph type="title"/>
          </p:nvPr>
        </p:nvSpPr>
        <p:spPr>
          <a:xfrm>
            <a:off x="1755600" y="541842"/>
            <a:ext cx="5632800" cy="429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None/>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95" name="Google Shape;195;p11"/>
          <p:cNvSpPr/>
          <p:nvPr/>
        </p:nvSpPr>
        <p:spPr>
          <a:xfrm rot="10800000">
            <a:off x="8417097" y="4636002"/>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rot="10800000">
            <a:off x="7983647" y="4822477"/>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rot="10800000">
            <a:off x="425597" y="416315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rot="10800000">
            <a:off x="356597" y="4746277"/>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1"/>
          <p:cNvSpPr/>
          <p:nvPr/>
        </p:nvSpPr>
        <p:spPr>
          <a:xfrm rot="10800000">
            <a:off x="8621497" y="4097227"/>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rot="10800000">
            <a:off x="713235" y="87702"/>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rot="10800000">
            <a:off x="356310" y="891727"/>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rot="10800000">
            <a:off x="1384060" y="363990"/>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rot="10800000">
            <a:off x="989522" y="4918527"/>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4" name="Shape 204"/>
        <p:cNvGrpSpPr/>
        <p:nvPr/>
      </p:nvGrpSpPr>
      <p:grpSpPr>
        <a:xfrm>
          <a:off x="0" y="0"/>
          <a:ext cx="0" cy="0"/>
          <a:chOff x="0" y="0"/>
          <a:chExt cx="0" cy="0"/>
        </a:xfrm>
      </p:grpSpPr>
      <p:pic>
        <p:nvPicPr>
          <p:cNvPr id="205" name="Google Shape;205;p12"/>
          <p:cNvPicPr preferRelativeResize="0"/>
          <p:nvPr/>
        </p:nvPicPr>
        <p:blipFill rotWithShape="1">
          <a:blip r:embed="rId2">
            <a:alphaModFix amt="70000"/>
          </a:blip>
          <a:srcRect b="0" l="74315" r="0" t="59298"/>
          <a:stretch/>
        </p:blipFill>
        <p:spPr>
          <a:xfrm rot="5400000">
            <a:off x="5455161" y="-854738"/>
            <a:ext cx="2855851" cy="4525776"/>
          </a:xfrm>
          <a:prstGeom prst="rect">
            <a:avLst/>
          </a:prstGeom>
          <a:noFill/>
          <a:ln>
            <a:noFill/>
          </a:ln>
        </p:spPr>
      </p:pic>
      <p:pic>
        <p:nvPicPr>
          <p:cNvPr id="206" name="Google Shape;206;p12"/>
          <p:cNvPicPr preferRelativeResize="0"/>
          <p:nvPr/>
        </p:nvPicPr>
        <p:blipFill rotWithShape="1">
          <a:blip r:embed="rId3">
            <a:alphaModFix amt="70000"/>
          </a:blip>
          <a:srcRect b="18354" l="71898" r="0" t="0"/>
          <a:stretch/>
        </p:blipFill>
        <p:spPr>
          <a:xfrm rot="-5400000">
            <a:off x="4585486" y="591788"/>
            <a:ext cx="2355749" cy="6844325"/>
          </a:xfrm>
          <a:prstGeom prst="rect">
            <a:avLst/>
          </a:prstGeom>
          <a:noFill/>
          <a:ln>
            <a:noFill/>
          </a:ln>
        </p:spPr>
      </p:pic>
      <p:pic>
        <p:nvPicPr>
          <p:cNvPr id="207" name="Google Shape;207;p12"/>
          <p:cNvPicPr preferRelativeResize="0"/>
          <p:nvPr/>
        </p:nvPicPr>
        <p:blipFill rotWithShape="1">
          <a:blip r:embed="rId4">
            <a:alphaModFix amt="70000"/>
          </a:blip>
          <a:srcRect b="7701" l="72990" r="0" t="46042"/>
          <a:stretch/>
        </p:blipFill>
        <p:spPr>
          <a:xfrm>
            <a:off x="0" y="0"/>
            <a:ext cx="3003226" cy="5143498"/>
          </a:xfrm>
          <a:prstGeom prst="rect">
            <a:avLst/>
          </a:prstGeom>
          <a:noFill/>
          <a:ln>
            <a:noFill/>
          </a:ln>
        </p:spPr>
      </p:pic>
      <p:sp>
        <p:nvSpPr>
          <p:cNvPr id="208" name="Google Shape;208;p12"/>
          <p:cNvSpPr/>
          <p:nvPr/>
        </p:nvSpPr>
        <p:spPr>
          <a:xfrm>
            <a:off x="422710" y="232227"/>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2"/>
          <p:cNvSpPr/>
          <p:nvPr/>
        </p:nvSpPr>
        <p:spPr>
          <a:xfrm>
            <a:off x="994160" y="18375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2"/>
          <p:cNvSpPr/>
          <p:nvPr/>
        </p:nvSpPr>
        <p:spPr>
          <a:xfrm>
            <a:off x="8476010" y="995477"/>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2"/>
          <p:cNvSpPr/>
          <p:nvPr/>
        </p:nvSpPr>
        <p:spPr>
          <a:xfrm>
            <a:off x="8407010" y="274352"/>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2"/>
          <p:cNvSpPr/>
          <p:nvPr/>
        </p:nvSpPr>
        <p:spPr>
          <a:xfrm>
            <a:off x="356310" y="90900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2"/>
          <p:cNvSpPr/>
          <p:nvPr/>
        </p:nvSpPr>
        <p:spPr>
          <a:xfrm>
            <a:off x="8202772" y="4704327"/>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2"/>
          <p:cNvSpPr/>
          <p:nvPr/>
        </p:nvSpPr>
        <p:spPr>
          <a:xfrm>
            <a:off x="8545297" y="411450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2"/>
          <p:cNvSpPr/>
          <p:nvPr/>
        </p:nvSpPr>
        <p:spPr>
          <a:xfrm>
            <a:off x="7593747" y="4642240"/>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2"/>
          <p:cNvSpPr/>
          <p:nvPr/>
        </p:nvSpPr>
        <p:spPr>
          <a:xfrm>
            <a:off x="7912085" y="24010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2"/>
          <p:cNvSpPr txBox="1"/>
          <p:nvPr>
            <p:ph type="title"/>
          </p:nvPr>
        </p:nvSpPr>
        <p:spPr>
          <a:xfrm>
            <a:off x="1756850" y="539500"/>
            <a:ext cx="5630100" cy="11781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8" name="Google Shape;218;p12"/>
          <p:cNvSpPr txBox="1"/>
          <p:nvPr>
            <p:ph idx="1" type="body"/>
          </p:nvPr>
        </p:nvSpPr>
        <p:spPr>
          <a:xfrm>
            <a:off x="1408175" y="2722502"/>
            <a:ext cx="2569500" cy="1645800"/>
          </a:xfrm>
          <a:prstGeom prst="rect">
            <a:avLst/>
          </a:prstGeom>
        </p:spPr>
        <p:txBody>
          <a:bodyPr anchorCtr="0" anchor="t" bIns="91425" lIns="91425" spcFirstLastPara="1" rIns="91425" wrap="square" tIns="91425">
            <a:noAutofit/>
          </a:bodyPr>
          <a:lstStyle>
            <a:lvl1pPr indent="-317500" lvl="0" marL="457200" algn="ctr">
              <a:lnSpc>
                <a:spcPct val="100000"/>
              </a:lnSpc>
              <a:spcBef>
                <a:spcPts val="0"/>
              </a:spcBef>
              <a:spcAft>
                <a:spcPts val="0"/>
              </a:spcAft>
              <a:buSzPts val="1400"/>
              <a:buChar char="●"/>
              <a:defRPr sz="1600"/>
            </a:lvl1pPr>
            <a:lvl2pPr indent="-304800" lvl="1" marL="914400" algn="ctr">
              <a:spcBef>
                <a:spcPts val="1600"/>
              </a:spcBef>
              <a:spcAft>
                <a:spcPts val="0"/>
              </a:spcAft>
              <a:buSzPts val="1200"/>
              <a:buChar char="○"/>
              <a:defRPr sz="1200"/>
            </a:lvl2pPr>
            <a:lvl3pPr indent="-304800" lvl="2" marL="1371600" algn="ctr">
              <a:spcBef>
                <a:spcPts val="1600"/>
              </a:spcBef>
              <a:spcAft>
                <a:spcPts val="0"/>
              </a:spcAft>
              <a:buSzPts val="1200"/>
              <a:buChar char="■"/>
              <a:defRPr sz="1200"/>
            </a:lvl3pPr>
            <a:lvl4pPr indent="-304800" lvl="3" marL="1828800" algn="ctr">
              <a:spcBef>
                <a:spcPts val="1600"/>
              </a:spcBef>
              <a:spcAft>
                <a:spcPts val="0"/>
              </a:spcAft>
              <a:buSzPts val="1200"/>
              <a:buChar char="●"/>
              <a:defRPr sz="1200"/>
            </a:lvl4pPr>
            <a:lvl5pPr indent="-304800" lvl="4" marL="2286000" algn="ctr">
              <a:spcBef>
                <a:spcPts val="1600"/>
              </a:spcBef>
              <a:spcAft>
                <a:spcPts val="0"/>
              </a:spcAft>
              <a:buSzPts val="1200"/>
              <a:buChar char="○"/>
              <a:defRPr sz="1200"/>
            </a:lvl5pPr>
            <a:lvl6pPr indent="-304800" lvl="5" marL="2743200" algn="ctr">
              <a:spcBef>
                <a:spcPts val="1600"/>
              </a:spcBef>
              <a:spcAft>
                <a:spcPts val="0"/>
              </a:spcAft>
              <a:buSzPts val="1200"/>
              <a:buChar char="■"/>
              <a:defRPr sz="1200"/>
            </a:lvl6pPr>
            <a:lvl7pPr indent="-304800" lvl="6" marL="3200400" algn="ctr">
              <a:spcBef>
                <a:spcPts val="1600"/>
              </a:spcBef>
              <a:spcAft>
                <a:spcPts val="0"/>
              </a:spcAft>
              <a:buSzPts val="1200"/>
              <a:buChar char="●"/>
              <a:defRPr sz="1200"/>
            </a:lvl7pPr>
            <a:lvl8pPr indent="-304800" lvl="7" marL="3657600" algn="ctr">
              <a:spcBef>
                <a:spcPts val="1600"/>
              </a:spcBef>
              <a:spcAft>
                <a:spcPts val="0"/>
              </a:spcAft>
              <a:buSzPts val="1200"/>
              <a:buChar char="○"/>
              <a:defRPr sz="1200"/>
            </a:lvl8pPr>
            <a:lvl9pPr indent="-304800" lvl="8" marL="4114800" algn="ctr">
              <a:spcBef>
                <a:spcPts val="1600"/>
              </a:spcBef>
              <a:spcAft>
                <a:spcPts val="1600"/>
              </a:spcAft>
              <a:buSzPts val="1200"/>
              <a:buChar char="■"/>
              <a:defRPr sz="1200"/>
            </a:lvl9pPr>
          </a:lstStyle>
          <a:p/>
        </p:txBody>
      </p:sp>
      <p:sp>
        <p:nvSpPr>
          <p:cNvPr id="219" name="Google Shape;219;p12"/>
          <p:cNvSpPr txBox="1"/>
          <p:nvPr>
            <p:ph idx="2" type="body"/>
          </p:nvPr>
        </p:nvSpPr>
        <p:spPr>
          <a:xfrm>
            <a:off x="5175501" y="2722502"/>
            <a:ext cx="2569500" cy="1645800"/>
          </a:xfrm>
          <a:prstGeom prst="rect">
            <a:avLst/>
          </a:prstGeom>
        </p:spPr>
        <p:txBody>
          <a:bodyPr anchorCtr="0" anchor="t" bIns="91425" lIns="91425" spcFirstLastPara="1" rIns="91425" wrap="square" tIns="91425">
            <a:noAutofit/>
          </a:bodyPr>
          <a:lstStyle>
            <a:lvl1pPr indent="-317500" lvl="0" marL="457200" algn="ctr">
              <a:lnSpc>
                <a:spcPct val="100000"/>
              </a:lnSpc>
              <a:spcBef>
                <a:spcPts val="0"/>
              </a:spcBef>
              <a:spcAft>
                <a:spcPts val="0"/>
              </a:spcAft>
              <a:buSzPts val="1400"/>
              <a:buChar char="●"/>
              <a:defRPr sz="1600"/>
            </a:lvl1pPr>
            <a:lvl2pPr indent="-304800" lvl="1" marL="914400" algn="ctr">
              <a:spcBef>
                <a:spcPts val="1600"/>
              </a:spcBef>
              <a:spcAft>
                <a:spcPts val="0"/>
              </a:spcAft>
              <a:buSzPts val="1200"/>
              <a:buChar char="○"/>
              <a:defRPr sz="1200"/>
            </a:lvl2pPr>
            <a:lvl3pPr indent="-304800" lvl="2" marL="1371600" algn="ctr">
              <a:spcBef>
                <a:spcPts val="1600"/>
              </a:spcBef>
              <a:spcAft>
                <a:spcPts val="0"/>
              </a:spcAft>
              <a:buSzPts val="1200"/>
              <a:buChar char="■"/>
              <a:defRPr sz="1200"/>
            </a:lvl3pPr>
            <a:lvl4pPr indent="-304800" lvl="3" marL="1828800" algn="ctr">
              <a:spcBef>
                <a:spcPts val="1600"/>
              </a:spcBef>
              <a:spcAft>
                <a:spcPts val="0"/>
              </a:spcAft>
              <a:buSzPts val="1200"/>
              <a:buChar char="●"/>
              <a:defRPr sz="1200"/>
            </a:lvl4pPr>
            <a:lvl5pPr indent="-304800" lvl="4" marL="2286000" algn="ctr">
              <a:spcBef>
                <a:spcPts val="1600"/>
              </a:spcBef>
              <a:spcAft>
                <a:spcPts val="0"/>
              </a:spcAft>
              <a:buSzPts val="1200"/>
              <a:buChar char="○"/>
              <a:defRPr sz="1200"/>
            </a:lvl5pPr>
            <a:lvl6pPr indent="-304800" lvl="5" marL="2743200" algn="ctr">
              <a:spcBef>
                <a:spcPts val="1600"/>
              </a:spcBef>
              <a:spcAft>
                <a:spcPts val="0"/>
              </a:spcAft>
              <a:buSzPts val="1200"/>
              <a:buChar char="■"/>
              <a:defRPr sz="1200"/>
            </a:lvl6pPr>
            <a:lvl7pPr indent="-304800" lvl="6" marL="3200400" algn="ctr">
              <a:spcBef>
                <a:spcPts val="1600"/>
              </a:spcBef>
              <a:spcAft>
                <a:spcPts val="0"/>
              </a:spcAft>
              <a:buSzPts val="1200"/>
              <a:buChar char="●"/>
              <a:defRPr sz="1200"/>
            </a:lvl7pPr>
            <a:lvl8pPr indent="-304800" lvl="7" marL="3657600" algn="ctr">
              <a:spcBef>
                <a:spcPts val="1600"/>
              </a:spcBef>
              <a:spcAft>
                <a:spcPts val="0"/>
              </a:spcAft>
              <a:buSzPts val="1200"/>
              <a:buChar char="○"/>
              <a:defRPr sz="1200"/>
            </a:lvl8pPr>
            <a:lvl9pPr indent="-304800" lvl="8" marL="4114800" algn="ctr">
              <a:spcBef>
                <a:spcPts val="1600"/>
              </a:spcBef>
              <a:spcAft>
                <a:spcPts val="1600"/>
              </a:spcAft>
              <a:buSzPts val="1200"/>
              <a:buChar char="■"/>
              <a:defRPr sz="1200"/>
            </a:lvl9pPr>
          </a:lstStyle>
          <a:p/>
        </p:txBody>
      </p:sp>
      <p:sp>
        <p:nvSpPr>
          <p:cNvPr id="220" name="Google Shape;220;p12"/>
          <p:cNvSpPr txBox="1"/>
          <p:nvPr>
            <p:ph idx="3" type="subTitle"/>
          </p:nvPr>
        </p:nvSpPr>
        <p:spPr>
          <a:xfrm>
            <a:off x="1404000" y="2177325"/>
            <a:ext cx="2566800" cy="54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FFFFFF"/>
              </a:buClr>
              <a:buSzPts val="2000"/>
              <a:buNone/>
              <a:defRPr sz="2000">
                <a:solidFill>
                  <a:srgbClr val="FFFFFF"/>
                </a:solidFill>
              </a:defRPr>
            </a:lvl1pPr>
            <a:lvl2pPr lvl="1" rtl="0" algn="ctr">
              <a:lnSpc>
                <a:spcPct val="100000"/>
              </a:lnSpc>
              <a:spcBef>
                <a:spcPts val="0"/>
              </a:spcBef>
              <a:spcAft>
                <a:spcPts val="0"/>
              </a:spcAft>
              <a:buClr>
                <a:srgbClr val="FFFFFF"/>
              </a:buClr>
              <a:buSzPts val="2000"/>
              <a:buNone/>
              <a:defRPr sz="2000">
                <a:solidFill>
                  <a:srgbClr val="FFFFFF"/>
                </a:solidFill>
              </a:defRPr>
            </a:lvl2pPr>
            <a:lvl3pPr lvl="2" rtl="0" algn="ctr">
              <a:lnSpc>
                <a:spcPct val="100000"/>
              </a:lnSpc>
              <a:spcBef>
                <a:spcPts val="0"/>
              </a:spcBef>
              <a:spcAft>
                <a:spcPts val="0"/>
              </a:spcAft>
              <a:buClr>
                <a:srgbClr val="FFFFFF"/>
              </a:buClr>
              <a:buSzPts val="2000"/>
              <a:buNone/>
              <a:defRPr sz="2000">
                <a:solidFill>
                  <a:srgbClr val="FFFFFF"/>
                </a:solidFill>
              </a:defRPr>
            </a:lvl3pPr>
            <a:lvl4pPr lvl="3" rtl="0" algn="ctr">
              <a:lnSpc>
                <a:spcPct val="100000"/>
              </a:lnSpc>
              <a:spcBef>
                <a:spcPts val="0"/>
              </a:spcBef>
              <a:spcAft>
                <a:spcPts val="0"/>
              </a:spcAft>
              <a:buClr>
                <a:srgbClr val="FFFFFF"/>
              </a:buClr>
              <a:buSzPts val="2000"/>
              <a:buNone/>
              <a:defRPr sz="2000">
                <a:solidFill>
                  <a:srgbClr val="FFFFFF"/>
                </a:solidFill>
              </a:defRPr>
            </a:lvl4pPr>
            <a:lvl5pPr lvl="4" rtl="0" algn="ctr">
              <a:lnSpc>
                <a:spcPct val="100000"/>
              </a:lnSpc>
              <a:spcBef>
                <a:spcPts val="0"/>
              </a:spcBef>
              <a:spcAft>
                <a:spcPts val="0"/>
              </a:spcAft>
              <a:buClr>
                <a:srgbClr val="FFFFFF"/>
              </a:buClr>
              <a:buSzPts val="2000"/>
              <a:buNone/>
              <a:defRPr sz="2000">
                <a:solidFill>
                  <a:srgbClr val="FFFFFF"/>
                </a:solidFill>
              </a:defRPr>
            </a:lvl5pPr>
            <a:lvl6pPr lvl="5" rtl="0" algn="ctr">
              <a:lnSpc>
                <a:spcPct val="100000"/>
              </a:lnSpc>
              <a:spcBef>
                <a:spcPts val="0"/>
              </a:spcBef>
              <a:spcAft>
                <a:spcPts val="0"/>
              </a:spcAft>
              <a:buClr>
                <a:srgbClr val="FFFFFF"/>
              </a:buClr>
              <a:buSzPts val="2000"/>
              <a:buNone/>
              <a:defRPr sz="2000">
                <a:solidFill>
                  <a:srgbClr val="FFFFFF"/>
                </a:solidFill>
              </a:defRPr>
            </a:lvl6pPr>
            <a:lvl7pPr lvl="6" rtl="0" algn="ctr">
              <a:lnSpc>
                <a:spcPct val="100000"/>
              </a:lnSpc>
              <a:spcBef>
                <a:spcPts val="0"/>
              </a:spcBef>
              <a:spcAft>
                <a:spcPts val="0"/>
              </a:spcAft>
              <a:buClr>
                <a:srgbClr val="FFFFFF"/>
              </a:buClr>
              <a:buSzPts val="2000"/>
              <a:buNone/>
              <a:defRPr sz="2000">
                <a:solidFill>
                  <a:srgbClr val="FFFFFF"/>
                </a:solidFill>
              </a:defRPr>
            </a:lvl7pPr>
            <a:lvl8pPr lvl="7" rtl="0" algn="ctr">
              <a:lnSpc>
                <a:spcPct val="100000"/>
              </a:lnSpc>
              <a:spcBef>
                <a:spcPts val="0"/>
              </a:spcBef>
              <a:spcAft>
                <a:spcPts val="0"/>
              </a:spcAft>
              <a:buClr>
                <a:srgbClr val="FFFFFF"/>
              </a:buClr>
              <a:buSzPts val="2000"/>
              <a:buNone/>
              <a:defRPr sz="2000">
                <a:solidFill>
                  <a:srgbClr val="FFFFFF"/>
                </a:solidFill>
              </a:defRPr>
            </a:lvl8pPr>
            <a:lvl9pPr lvl="8" rtl="0" algn="ctr">
              <a:lnSpc>
                <a:spcPct val="100000"/>
              </a:lnSpc>
              <a:spcBef>
                <a:spcPts val="0"/>
              </a:spcBef>
              <a:spcAft>
                <a:spcPts val="0"/>
              </a:spcAft>
              <a:buClr>
                <a:srgbClr val="FFFFFF"/>
              </a:buClr>
              <a:buSzPts val="2000"/>
              <a:buNone/>
              <a:defRPr sz="2000">
                <a:solidFill>
                  <a:srgbClr val="FFFFFF"/>
                </a:solidFill>
              </a:defRPr>
            </a:lvl9pPr>
          </a:lstStyle>
          <a:p/>
        </p:txBody>
      </p:sp>
      <p:sp>
        <p:nvSpPr>
          <p:cNvPr id="221" name="Google Shape;221;p12"/>
          <p:cNvSpPr txBox="1"/>
          <p:nvPr>
            <p:ph idx="4" type="subTitle"/>
          </p:nvPr>
        </p:nvSpPr>
        <p:spPr>
          <a:xfrm>
            <a:off x="5176850" y="2177325"/>
            <a:ext cx="2566800" cy="54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FFFFFF"/>
              </a:buClr>
              <a:buSzPts val="2000"/>
              <a:buNone/>
              <a:defRPr sz="2000">
                <a:solidFill>
                  <a:srgbClr val="FFFFFF"/>
                </a:solidFill>
              </a:defRPr>
            </a:lvl1pPr>
            <a:lvl2pPr lvl="1" rtl="0" algn="ctr">
              <a:lnSpc>
                <a:spcPct val="100000"/>
              </a:lnSpc>
              <a:spcBef>
                <a:spcPts val="0"/>
              </a:spcBef>
              <a:spcAft>
                <a:spcPts val="0"/>
              </a:spcAft>
              <a:buClr>
                <a:srgbClr val="FFFFFF"/>
              </a:buClr>
              <a:buSzPts val="2000"/>
              <a:buNone/>
              <a:defRPr sz="2000">
                <a:solidFill>
                  <a:srgbClr val="FFFFFF"/>
                </a:solidFill>
              </a:defRPr>
            </a:lvl2pPr>
            <a:lvl3pPr lvl="2" rtl="0" algn="ctr">
              <a:lnSpc>
                <a:spcPct val="100000"/>
              </a:lnSpc>
              <a:spcBef>
                <a:spcPts val="0"/>
              </a:spcBef>
              <a:spcAft>
                <a:spcPts val="0"/>
              </a:spcAft>
              <a:buClr>
                <a:srgbClr val="FFFFFF"/>
              </a:buClr>
              <a:buSzPts val="2000"/>
              <a:buNone/>
              <a:defRPr sz="2000">
                <a:solidFill>
                  <a:srgbClr val="FFFFFF"/>
                </a:solidFill>
              </a:defRPr>
            </a:lvl3pPr>
            <a:lvl4pPr lvl="3" rtl="0" algn="ctr">
              <a:lnSpc>
                <a:spcPct val="100000"/>
              </a:lnSpc>
              <a:spcBef>
                <a:spcPts val="0"/>
              </a:spcBef>
              <a:spcAft>
                <a:spcPts val="0"/>
              </a:spcAft>
              <a:buClr>
                <a:srgbClr val="FFFFFF"/>
              </a:buClr>
              <a:buSzPts val="2000"/>
              <a:buNone/>
              <a:defRPr sz="2000">
                <a:solidFill>
                  <a:srgbClr val="FFFFFF"/>
                </a:solidFill>
              </a:defRPr>
            </a:lvl4pPr>
            <a:lvl5pPr lvl="4" rtl="0" algn="ctr">
              <a:lnSpc>
                <a:spcPct val="100000"/>
              </a:lnSpc>
              <a:spcBef>
                <a:spcPts val="0"/>
              </a:spcBef>
              <a:spcAft>
                <a:spcPts val="0"/>
              </a:spcAft>
              <a:buClr>
                <a:srgbClr val="FFFFFF"/>
              </a:buClr>
              <a:buSzPts val="2000"/>
              <a:buNone/>
              <a:defRPr sz="2000">
                <a:solidFill>
                  <a:srgbClr val="FFFFFF"/>
                </a:solidFill>
              </a:defRPr>
            </a:lvl5pPr>
            <a:lvl6pPr lvl="5" rtl="0" algn="ctr">
              <a:lnSpc>
                <a:spcPct val="100000"/>
              </a:lnSpc>
              <a:spcBef>
                <a:spcPts val="0"/>
              </a:spcBef>
              <a:spcAft>
                <a:spcPts val="0"/>
              </a:spcAft>
              <a:buClr>
                <a:srgbClr val="FFFFFF"/>
              </a:buClr>
              <a:buSzPts val="2000"/>
              <a:buNone/>
              <a:defRPr sz="2000">
                <a:solidFill>
                  <a:srgbClr val="FFFFFF"/>
                </a:solidFill>
              </a:defRPr>
            </a:lvl6pPr>
            <a:lvl7pPr lvl="6" rtl="0" algn="ctr">
              <a:lnSpc>
                <a:spcPct val="100000"/>
              </a:lnSpc>
              <a:spcBef>
                <a:spcPts val="0"/>
              </a:spcBef>
              <a:spcAft>
                <a:spcPts val="0"/>
              </a:spcAft>
              <a:buClr>
                <a:srgbClr val="FFFFFF"/>
              </a:buClr>
              <a:buSzPts val="2000"/>
              <a:buNone/>
              <a:defRPr sz="2000">
                <a:solidFill>
                  <a:srgbClr val="FFFFFF"/>
                </a:solidFill>
              </a:defRPr>
            </a:lvl7pPr>
            <a:lvl8pPr lvl="7" rtl="0" algn="ctr">
              <a:lnSpc>
                <a:spcPct val="100000"/>
              </a:lnSpc>
              <a:spcBef>
                <a:spcPts val="0"/>
              </a:spcBef>
              <a:spcAft>
                <a:spcPts val="0"/>
              </a:spcAft>
              <a:buClr>
                <a:srgbClr val="FFFFFF"/>
              </a:buClr>
              <a:buSzPts val="2000"/>
              <a:buNone/>
              <a:defRPr sz="2000">
                <a:solidFill>
                  <a:srgbClr val="FFFFFF"/>
                </a:solidFill>
              </a:defRPr>
            </a:lvl8pPr>
            <a:lvl9pPr lvl="8" rtl="0" algn="ctr">
              <a:lnSpc>
                <a:spcPct val="100000"/>
              </a:lnSpc>
              <a:spcBef>
                <a:spcPts val="0"/>
              </a:spcBef>
              <a:spcAft>
                <a:spcPts val="0"/>
              </a:spcAft>
              <a:buClr>
                <a:srgbClr val="FFFFFF"/>
              </a:buClr>
              <a:buSzPts val="2000"/>
              <a:buNone/>
              <a:defRPr sz="2000">
                <a:solidFill>
                  <a:srgbClr val="FFFFFF"/>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3">
    <p:spTree>
      <p:nvGrpSpPr>
        <p:cNvPr id="222" name="Shape 222"/>
        <p:cNvGrpSpPr/>
        <p:nvPr/>
      </p:nvGrpSpPr>
      <p:grpSpPr>
        <a:xfrm>
          <a:off x="0" y="0"/>
          <a:ext cx="0" cy="0"/>
          <a:chOff x="0" y="0"/>
          <a:chExt cx="0" cy="0"/>
        </a:xfrm>
      </p:grpSpPr>
      <p:pic>
        <p:nvPicPr>
          <p:cNvPr id="223" name="Google Shape;223;p13"/>
          <p:cNvPicPr preferRelativeResize="0"/>
          <p:nvPr/>
        </p:nvPicPr>
        <p:blipFill rotWithShape="1">
          <a:blip r:embed="rId2">
            <a:alphaModFix amt="70000"/>
          </a:blip>
          <a:srcRect b="0" l="74315" r="0" t="59298"/>
          <a:stretch/>
        </p:blipFill>
        <p:spPr>
          <a:xfrm rot="5400000">
            <a:off x="5455161" y="-854738"/>
            <a:ext cx="2855851" cy="4525776"/>
          </a:xfrm>
          <a:prstGeom prst="rect">
            <a:avLst/>
          </a:prstGeom>
          <a:noFill/>
          <a:ln>
            <a:noFill/>
          </a:ln>
        </p:spPr>
      </p:pic>
      <p:pic>
        <p:nvPicPr>
          <p:cNvPr id="224" name="Google Shape;224;p13"/>
          <p:cNvPicPr preferRelativeResize="0"/>
          <p:nvPr/>
        </p:nvPicPr>
        <p:blipFill rotWithShape="1">
          <a:blip r:embed="rId3">
            <a:alphaModFix amt="70000"/>
          </a:blip>
          <a:srcRect b="18354" l="71898" r="0" t="0"/>
          <a:stretch/>
        </p:blipFill>
        <p:spPr>
          <a:xfrm rot="-5400000">
            <a:off x="4585486" y="591788"/>
            <a:ext cx="2355749" cy="6844325"/>
          </a:xfrm>
          <a:prstGeom prst="rect">
            <a:avLst/>
          </a:prstGeom>
          <a:noFill/>
          <a:ln>
            <a:noFill/>
          </a:ln>
        </p:spPr>
      </p:pic>
      <p:pic>
        <p:nvPicPr>
          <p:cNvPr id="225" name="Google Shape;225;p13"/>
          <p:cNvPicPr preferRelativeResize="0"/>
          <p:nvPr/>
        </p:nvPicPr>
        <p:blipFill rotWithShape="1">
          <a:blip r:embed="rId4">
            <a:alphaModFix amt="70000"/>
          </a:blip>
          <a:srcRect b="7701" l="72990" r="0" t="46042"/>
          <a:stretch/>
        </p:blipFill>
        <p:spPr>
          <a:xfrm>
            <a:off x="0" y="0"/>
            <a:ext cx="3003226" cy="5143498"/>
          </a:xfrm>
          <a:prstGeom prst="rect">
            <a:avLst/>
          </a:prstGeom>
          <a:noFill/>
          <a:ln>
            <a:noFill/>
          </a:ln>
        </p:spPr>
      </p:pic>
      <p:sp>
        <p:nvSpPr>
          <p:cNvPr id="226" name="Google Shape;226;p13"/>
          <p:cNvSpPr/>
          <p:nvPr/>
        </p:nvSpPr>
        <p:spPr>
          <a:xfrm>
            <a:off x="422710" y="232227"/>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3"/>
          <p:cNvSpPr/>
          <p:nvPr/>
        </p:nvSpPr>
        <p:spPr>
          <a:xfrm>
            <a:off x="994160" y="18375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3"/>
          <p:cNvSpPr/>
          <p:nvPr/>
        </p:nvSpPr>
        <p:spPr>
          <a:xfrm>
            <a:off x="8476010" y="995477"/>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3"/>
          <p:cNvSpPr/>
          <p:nvPr/>
        </p:nvSpPr>
        <p:spPr>
          <a:xfrm>
            <a:off x="8407010" y="274352"/>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3"/>
          <p:cNvSpPr/>
          <p:nvPr/>
        </p:nvSpPr>
        <p:spPr>
          <a:xfrm>
            <a:off x="356310" y="90900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3"/>
          <p:cNvSpPr/>
          <p:nvPr/>
        </p:nvSpPr>
        <p:spPr>
          <a:xfrm>
            <a:off x="8202772" y="4704327"/>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3"/>
          <p:cNvSpPr/>
          <p:nvPr/>
        </p:nvSpPr>
        <p:spPr>
          <a:xfrm>
            <a:off x="8545297" y="411450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3"/>
          <p:cNvSpPr/>
          <p:nvPr/>
        </p:nvSpPr>
        <p:spPr>
          <a:xfrm>
            <a:off x="7593747" y="4642240"/>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3"/>
          <p:cNvSpPr/>
          <p:nvPr/>
        </p:nvSpPr>
        <p:spPr>
          <a:xfrm>
            <a:off x="7912085" y="24010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3"/>
          <p:cNvSpPr txBox="1"/>
          <p:nvPr>
            <p:ph type="title"/>
          </p:nvPr>
        </p:nvSpPr>
        <p:spPr>
          <a:xfrm>
            <a:off x="1755600" y="539500"/>
            <a:ext cx="5632800" cy="1179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6" name="Google Shape;236;p13"/>
          <p:cNvSpPr txBox="1"/>
          <p:nvPr>
            <p:ph idx="1" type="body"/>
          </p:nvPr>
        </p:nvSpPr>
        <p:spPr>
          <a:xfrm>
            <a:off x="834888" y="2766100"/>
            <a:ext cx="3257400" cy="1200300"/>
          </a:xfrm>
          <a:prstGeom prst="rect">
            <a:avLst/>
          </a:prstGeom>
        </p:spPr>
        <p:txBody>
          <a:bodyPr anchorCtr="0" anchor="t" bIns="91425" lIns="91425" spcFirstLastPara="1" rIns="91425" wrap="square" tIns="91425">
            <a:noAutofit/>
          </a:bodyPr>
          <a:lstStyle>
            <a:lvl1pPr indent="-317500" lvl="0" marL="457200" rtl="0" algn="r">
              <a:lnSpc>
                <a:spcPct val="100000"/>
              </a:lnSpc>
              <a:spcBef>
                <a:spcPts val="0"/>
              </a:spcBef>
              <a:spcAft>
                <a:spcPts val="0"/>
              </a:spcAft>
              <a:buSzPts val="1400"/>
              <a:buChar char="●"/>
              <a:defRPr sz="1600"/>
            </a:lvl1pPr>
            <a:lvl2pPr indent="-304800" lvl="1" marL="914400" rtl="0" algn="r">
              <a:spcBef>
                <a:spcPts val="1600"/>
              </a:spcBef>
              <a:spcAft>
                <a:spcPts val="0"/>
              </a:spcAft>
              <a:buSzPts val="1200"/>
              <a:buChar char="○"/>
              <a:defRPr sz="1200"/>
            </a:lvl2pPr>
            <a:lvl3pPr indent="-304800" lvl="2" marL="1371600" rtl="0" algn="r">
              <a:spcBef>
                <a:spcPts val="1600"/>
              </a:spcBef>
              <a:spcAft>
                <a:spcPts val="0"/>
              </a:spcAft>
              <a:buSzPts val="1200"/>
              <a:buChar char="■"/>
              <a:defRPr sz="1200"/>
            </a:lvl3pPr>
            <a:lvl4pPr indent="-304800" lvl="3" marL="1828800" rtl="0" algn="r">
              <a:spcBef>
                <a:spcPts val="1600"/>
              </a:spcBef>
              <a:spcAft>
                <a:spcPts val="0"/>
              </a:spcAft>
              <a:buSzPts val="1200"/>
              <a:buChar char="●"/>
              <a:defRPr sz="1200"/>
            </a:lvl4pPr>
            <a:lvl5pPr indent="-304800" lvl="4" marL="2286000" rtl="0" algn="r">
              <a:spcBef>
                <a:spcPts val="1600"/>
              </a:spcBef>
              <a:spcAft>
                <a:spcPts val="0"/>
              </a:spcAft>
              <a:buSzPts val="1200"/>
              <a:buChar char="○"/>
              <a:defRPr sz="1200"/>
            </a:lvl5pPr>
            <a:lvl6pPr indent="-304800" lvl="5" marL="2743200" rtl="0" algn="r">
              <a:spcBef>
                <a:spcPts val="1600"/>
              </a:spcBef>
              <a:spcAft>
                <a:spcPts val="0"/>
              </a:spcAft>
              <a:buSzPts val="1200"/>
              <a:buChar char="■"/>
              <a:defRPr sz="1200"/>
            </a:lvl6pPr>
            <a:lvl7pPr indent="-304800" lvl="6" marL="3200400" rtl="0" algn="r">
              <a:spcBef>
                <a:spcPts val="1600"/>
              </a:spcBef>
              <a:spcAft>
                <a:spcPts val="0"/>
              </a:spcAft>
              <a:buSzPts val="1200"/>
              <a:buChar char="●"/>
              <a:defRPr sz="1200"/>
            </a:lvl7pPr>
            <a:lvl8pPr indent="-304800" lvl="7" marL="3657600" rtl="0" algn="r">
              <a:spcBef>
                <a:spcPts val="1600"/>
              </a:spcBef>
              <a:spcAft>
                <a:spcPts val="0"/>
              </a:spcAft>
              <a:buSzPts val="1200"/>
              <a:buChar char="○"/>
              <a:defRPr sz="1200"/>
            </a:lvl8pPr>
            <a:lvl9pPr indent="-304800" lvl="8" marL="4114800" rtl="0" algn="r">
              <a:spcBef>
                <a:spcPts val="1600"/>
              </a:spcBef>
              <a:spcAft>
                <a:spcPts val="1600"/>
              </a:spcAft>
              <a:buSzPts val="1200"/>
              <a:buChar char="■"/>
              <a:defRPr sz="1200"/>
            </a:lvl9pPr>
          </a:lstStyle>
          <a:p/>
        </p:txBody>
      </p:sp>
      <p:sp>
        <p:nvSpPr>
          <p:cNvPr id="237" name="Google Shape;237;p13"/>
          <p:cNvSpPr txBox="1"/>
          <p:nvPr>
            <p:ph idx="2" type="body"/>
          </p:nvPr>
        </p:nvSpPr>
        <p:spPr>
          <a:xfrm>
            <a:off x="5051713" y="2766100"/>
            <a:ext cx="3257400" cy="1200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6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8" name="Google Shape;238;p13"/>
          <p:cNvSpPr txBox="1"/>
          <p:nvPr>
            <p:ph idx="3" type="subTitle"/>
          </p:nvPr>
        </p:nvSpPr>
        <p:spPr>
          <a:xfrm>
            <a:off x="1157264" y="2220913"/>
            <a:ext cx="2935200" cy="5472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rgbClr val="FFFFFF"/>
              </a:buClr>
              <a:buSzPts val="2000"/>
              <a:buNone/>
              <a:defRPr sz="2000">
                <a:solidFill>
                  <a:srgbClr val="FFFFFF"/>
                </a:solidFill>
              </a:defRPr>
            </a:lvl1pPr>
            <a:lvl2pPr lvl="1" rtl="0" algn="r">
              <a:lnSpc>
                <a:spcPct val="100000"/>
              </a:lnSpc>
              <a:spcBef>
                <a:spcPts val="0"/>
              </a:spcBef>
              <a:spcAft>
                <a:spcPts val="0"/>
              </a:spcAft>
              <a:buClr>
                <a:srgbClr val="FFFFFF"/>
              </a:buClr>
              <a:buSzPts val="2000"/>
              <a:buNone/>
              <a:defRPr sz="2000">
                <a:solidFill>
                  <a:srgbClr val="FFFFFF"/>
                </a:solidFill>
              </a:defRPr>
            </a:lvl2pPr>
            <a:lvl3pPr lvl="2" rtl="0" algn="r">
              <a:lnSpc>
                <a:spcPct val="100000"/>
              </a:lnSpc>
              <a:spcBef>
                <a:spcPts val="0"/>
              </a:spcBef>
              <a:spcAft>
                <a:spcPts val="0"/>
              </a:spcAft>
              <a:buClr>
                <a:srgbClr val="FFFFFF"/>
              </a:buClr>
              <a:buSzPts val="2000"/>
              <a:buNone/>
              <a:defRPr sz="2000">
                <a:solidFill>
                  <a:srgbClr val="FFFFFF"/>
                </a:solidFill>
              </a:defRPr>
            </a:lvl3pPr>
            <a:lvl4pPr lvl="3" rtl="0" algn="r">
              <a:lnSpc>
                <a:spcPct val="100000"/>
              </a:lnSpc>
              <a:spcBef>
                <a:spcPts val="0"/>
              </a:spcBef>
              <a:spcAft>
                <a:spcPts val="0"/>
              </a:spcAft>
              <a:buClr>
                <a:srgbClr val="FFFFFF"/>
              </a:buClr>
              <a:buSzPts val="2000"/>
              <a:buNone/>
              <a:defRPr sz="2000">
                <a:solidFill>
                  <a:srgbClr val="FFFFFF"/>
                </a:solidFill>
              </a:defRPr>
            </a:lvl4pPr>
            <a:lvl5pPr lvl="4" rtl="0" algn="r">
              <a:lnSpc>
                <a:spcPct val="100000"/>
              </a:lnSpc>
              <a:spcBef>
                <a:spcPts val="0"/>
              </a:spcBef>
              <a:spcAft>
                <a:spcPts val="0"/>
              </a:spcAft>
              <a:buClr>
                <a:srgbClr val="FFFFFF"/>
              </a:buClr>
              <a:buSzPts val="2000"/>
              <a:buNone/>
              <a:defRPr sz="2000">
                <a:solidFill>
                  <a:srgbClr val="FFFFFF"/>
                </a:solidFill>
              </a:defRPr>
            </a:lvl5pPr>
            <a:lvl6pPr lvl="5" rtl="0" algn="r">
              <a:lnSpc>
                <a:spcPct val="100000"/>
              </a:lnSpc>
              <a:spcBef>
                <a:spcPts val="0"/>
              </a:spcBef>
              <a:spcAft>
                <a:spcPts val="0"/>
              </a:spcAft>
              <a:buClr>
                <a:srgbClr val="FFFFFF"/>
              </a:buClr>
              <a:buSzPts val="2000"/>
              <a:buNone/>
              <a:defRPr sz="2000">
                <a:solidFill>
                  <a:srgbClr val="FFFFFF"/>
                </a:solidFill>
              </a:defRPr>
            </a:lvl6pPr>
            <a:lvl7pPr lvl="6" rtl="0" algn="r">
              <a:lnSpc>
                <a:spcPct val="100000"/>
              </a:lnSpc>
              <a:spcBef>
                <a:spcPts val="0"/>
              </a:spcBef>
              <a:spcAft>
                <a:spcPts val="0"/>
              </a:spcAft>
              <a:buClr>
                <a:srgbClr val="FFFFFF"/>
              </a:buClr>
              <a:buSzPts val="2000"/>
              <a:buNone/>
              <a:defRPr sz="2000">
                <a:solidFill>
                  <a:srgbClr val="FFFFFF"/>
                </a:solidFill>
              </a:defRPr>
            </a:lvl7pPr>
            <a:lvl8pPr lvl="7" rtl="0" algn="r">
              <a:lnSpc>
                <a:spcPct val="100000"/>
              </a:lnSpc>
              <a:spcBef>
                <a:spcPts val="0"/>
              </a:spcBef>
              <a:spcAft>
                <a:spcPts val="0"/>
              </a:spcAft>
              <a:buClr>
                <a:srgbClr val="FFFFFF"/>
              </a:buClr>
              <a:buSzPts val="2000"/>
              <a:buNone/>
              <a:defRPr sz="2000">
                <a:solidFill>
                  <a:srgbClr val="FFFFFF"/>
                </a:solidFill>
              </a:defRPr>
            </a:lvl8pPr>
            <a:lvl9pPr lvl="8" rtl="0" algn="r">
              <a:lnSpc>
                <a:spcPct val="100000"/>
              </a:lnSpc>
              <a:spcBef>
                <a:spcPts val="0"/>
              </a:spcBef>
              <a:spcAft>
                <a:spcPts val="0"/>
              </a:spcAft>
              <a:buClr>
                <a:srgbClr val="FFFFFF"/>
              </a:buClr>
              <a:buSzPts val="2000"/>
              <a:buNone/>
              <a:defRPr sz="2000">
                <a:solidFill>
                  <a:srgbClr val="FFFFFF"/>
                </a:solidFill>
              </a:defRPr>
            </a:lvl9pPr>
          </a:lstStyle>
          <a:p/>
        </p:txBody>
      </p:sp>
      <p:sp>
        <p:nvSpPr>
          <p:cNvPr id="239" name="Google Shape;239;p13"/>
          <p:cNvSpPr txBox="1"/>
          <p:nvPr>
            <p:ph idx="4" type="subTitle"/>
          </p:nvPr>
        </p:nvSpPr>
        <p:spPr>
          <a:xfrm>
            <a:off x="5053063" y="2220913"/>
            <a:ext cx="2935200" cy="54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FFFFFF"/>
              </a:buClr>
              <a:buSzPts val="2000"/>
              <a:buNone/>
              <a:defRPr sz="2000">
                <a:solidFill>
                  <a:srgbClr val="FFFFFF"/>
                </a:solidFill>
              </a:defRPr>
            </a:lvl1pPr>
            <a:lvl2pPr lvl="1" rtl="0">
              <a:lnSpc>
                <a:spcPct val="100000"/>
              </a:lnSpc>
              <a:spcBef>
                <a:spcPts val="0"/>
              </a:spcBef>
              <a:spcAft>
                <a:spcPts val="0"/>
              </a:spcAft>
              <a:buClr>
                <a:srgbClr val="FFFFFF"/>
              </a:buClr>
              <a:buSzPts val="2000"/>
              <a:buNone/>
              <a:defRPr sz="2000">
                <a:solidFill>
                  <a:srgbClr val="FFFFFF"/>
                </a:solidFill>
              </a:defRPr>
            </a:lvl2pPr>
            <a:lvl3pPr lvl="2" rtl="0">
              <a:lnSpc>
                <a:spcPct val="100000"/>
              </a:lnSpc>
              <a:spcBef>
                <a:spcPts val="0"/>
              </a:spcBef>
              <a:spcAft>
                <a:spcPts val="0"/>
              </a:spcAft>
              <a:buClr>
                <a:srgbClr val="FFFFFF"/>
              </a:buClr>
              <a:buSzPts val="2000"/>
              <a:buNone/>
              <a:defRPr sz="2000">
                <a:solidFill>
                  <a:srgbClr val="FFFFFF"/>
                </a:solidFill>
              </a:defRPr>
            </a:lvl3pPr>
            <a:lvl4pPr lvl="3" rtl="0">
              <a:lnSpc>
                <a:spcPct val="100000"/>
              </a:lnSpc>
              <a:spcBef>
                <a:spcPts val="0"/>
              </a:spcBef>
              <a:spcAft>
                <a:spcPts val="0"/>
              </a:spcAft>
              <a:buClr>
                <a:srgbClr val="FFFFFF"/>
              </a:buClr>
              <a:buSzPts val="2000"/>
              <a:buNone/>
              <a:defRPr sz="2000">
                <a:solidFill>
                  <a:srgbClr val="FFFFFF"/>
                </a:solidFill>
              </a:defRPr>
            </a:lvl4pPr>
            <a:lvl5pPr lvl="4" rtl="0">
              <a:lnSpc>
                <a:spcPct val="100000"/>
              </a:lnSpc>
              <a:spcBef>
                <a:spcPts val="0"/>
              </a:spcBef>
              <a:spcAft>
                <a:spcPts val="0"/>
              </a:spcAft>
              <a:buClr>
                <a:srgbClr val="FFFFFF"/>
              </a:buClr>
              <a:buSzPts val="2000"/>
              <a:buNone/>
              <a:defRPr sz="2000">
                <a:solidFill>
                  <a:srgbClr val="FFFFFF"/>
                </a:solidFill>
              </a:defRPr>
            </a:lvl5pPr>
            <a:lvl6pPr lvl="5" rtl="0">
              <a:lnSpc>
                <a:spcPct val="100000"/>
              </a:lnSpc>
              <a:spcBef>
                <a:spcPts val="0"/>
              </a:spcBef>
              <a:spcAft>
                <a:spcPts val="0"/>
              </a:spcAft>
              <a:buClr>
                <a:srgbClr val="FFFFFF"/>
              </a:buClr>
              <a:buSzPts val="2000"/>
              <a:buNone/>
              <a:defRPr sz="2000">
                <a:solidFill>
                  <a:srgbClr val="FFFFFF"/>
                </a:solidFill>
              </a:defRPr>
            </a:lvl6pPr>
            <a:lvl7pPr lvl="6" rtl="0">
              <a:lnSpc>
                <a:spcPct val="100000"/>
              </a:lnSpc>
              <a:spcBef>
                <a:spcPts val="0"/>
              </a:spcBef>
              <a:spcAft>
                <a:spcPts val="0"/>
              </a:spcAft>
              <a:buClr>
                <a:srgbClr val="FFFFFF"/>
              </a:buClr>
              <a:buSzPts val="2000"/>
              <a:buNone/>
              <a:defRPr sz="2000">
                <a:solidFill>
                  <a:srgbClr val="FFFFFF"/>
                </a:solidFill>
              </a:defRPr>
            </a:lvl7pPr>
            <a:lvl8pPr lvl="7" rtl="0">
              <a:lnSpc>
                <a:spcPct val="100000"/>
              </a:lnSpc>
              <a:spcBef>
                <a:spcPts val="0"/>
              </a:spcBef>
              <a:spcAft>
                <a:spcPts val="0"/>
              </a:spcAft>
              <a:buClr>
                <a:srgbClr val="FFFFFF"/>
              </a:buClr>
              <a:buSzPts val="2000"/>
              <a:buNone/>
              <a:defRPr sz="2000">
                <a:solidFill>
                  <a:srgbClr val="FFFFFF"/>
                </a:solidFill>
              </a:defRPr>
            </a:lvl8pPr>
            <a:lvl9pPr lvl="8" rtl="0">
              <a:lnSpc>
                <a:spcPct val="100000"/>
              </a:lnSpc>
              <a:spcBef>
                <a:spcPts val="0"/>
              </a:spcBef>
              <a:spcAft>
                <a:spcPts val="0"/>
              </a:spcAft>
              <a:buClr>
                <a:srgbClr val="FFFFFF"/>
              </a:buClr>
              <a:buSzPts val="2000"/>
              <a:buNone/>
              <a:defRPr sz="2000">
                <a:solidFill>
                  <a:srgbClr val="FFFFF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TWO_COLUMNS_2">
    <p:spTree>
      <p:nvGrpSpPr>
        <p:cNvPr id="240" name="Shape 240"/>
        <p:cNvGrpSpPr/>
        <p:nvPr/>
      </p:nvGrpSpPr>
      <p:grpSpPr>
        <a:xfrm>
          <a:off x="0" y="0"/>
          <a:ext cx="0" cy="0"/>
          <a:chOff x="0" y="0"/>
          <a:chExt cx="0" cy="0"/>
        </a:xfrm>
      </p:grpSpPr>
      <p:pic>
        <p:nvPicPr>
          <p:cNvPr id="241" name="Google Shape;241;p14"/>
          <p:cNvPicPr preferRelativeResize="0"/>
          <p:nvPr/>
        </p:nvPicPr>
        <p:blipFill rotWithShape="1">
          <a:blip r:embed="rId2">
            <a:alphaModFix amt="70000"/>
          </a:blip>
          <a:srcRect b="0" l="68574" r="0" t="68024"/>
          <a:stretch/>
        </p:blipFill>
        <p:spPr>
          <a:xfrm flipH="1" rot="-5400000">
            <a:off x="22626" y="-30526"/>
            <a:ext cx="3494275" cy="3555326"/>
          </a:xfrm>
          <a:prstGeom prst="rect">
            <a:avLst/>
          </a:prstGeom>
          <a:noFill/>
          <a:ln>
            <a:noFill/>
          </a:ln>
        </p:spPr>
      </p:pic>
      <p:pic>
        <p:nvPicPr>
          <p:cNvPr id="242" name="Google Shape;242;p14"/>
          <p:cNvPicPr preferRelativeResize="0"/>
          <p:nvPr/>
        </p:nvPicPr>
        <p:blipFill rotWithShape="1">
          <a:blip r:embed="rId3">
            <a:alphaModFix amt="70000"/>
          </a:blip>
          <a:srcRect b="30400" l="80410" r="0" t="0"/>
          <a:stretch/>
        </p:blipFill>
        <p:spPr>
          <a:xfrm flipH="1" rot="5400000">
            <a:off x="2088186" y="1398186"/>
            <a:ext cx="1642176" cy="5834352"/>
          </a:xfrm>
          <a:prstGeom prst="rect">
            <a:avLst/>
          </a:prstGeom>
          <a:noFill/>
          <a:ln>
            <a:noFill/>
          </a:ln>
        </p:spPr>
      </p:pic>
      <p:pic>
        <p:nvPicPr>
          <p:cNvPr id="243" name="Google Shape;243;p14"/>
          <p:cNvPicPr preferRelativeResize="0"/>
          <p:nvPr/>
        </p:nvPicPr>
        <p:blipFill rotWithShape="1">
          <a:blip r:embed="rId4">
            <a:alphaModFix amt="70000"/>
          </a:blip>
          <a:srcRect b="13618" l="64209" r="0" t="40121"/>
          <a:stretch/>
        </p:blipFill>
        <p:spPr>
          <a:xfrm flipH="1">
            <a:off x="5164425" y="0"/>
            <a:ext cx="3979574" cy="5143498"/>
          </a:xfrm>
          <a:prstGeom prst="rect">
            <a:avLst/>
          </a:prstGeom>
          <a:noFill/>
          <a:ln>
            <a:noFill/>
          </a:ln>
        </p:spPr>
      </p:pic>
      <p:sp>
        <p:nvSpPr>
          <p:cNvPr id="244" name="Google Shape;244;p14"/>
          <p:cNvSpPr/>
          <p:nvPr/>
        </p:nvSpPr>
        <p:spPr>
          <a:xfrm flipH="1">
            <a:off x="8340897" y="232227"/>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4"/>
          <p:cNvSpPr/>
          <p:nvPr/>
        </p:nvSpPr>
        <p:spPr>
          <a:xfrm flipH="1">
            <a:off x="7907447" y="18375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4"/>
          <p:cNvSpPr/>
          <p:nvPr/>
        </p:nvSpPr>
        <p:spPr>
          <a:xfrm flipH="1">
            <a:off x="425597" y="995477"/>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4"/>
          <p:cNvSpPr/>
          <p:nvPr/>
        </p:nvSpPr>
        <p:spPr>
          <a:xfrm flipH="1">
            <a:off x="356597" y="274352"/>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4"/>
          <p:cNvSpPr/>
          <p:nvPr/>
        </p:nvSpPr>
        <p:spPr>
          <a:xfrm flipH="1">
            <a:off x="8545297" y="90900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4"/>
          <p:cNvSpPr/>
          <p:nvPr/>
        </p:nvSpPr>
        <p:spPr>
          <a:xfrm flipH="1">
            <a:off x="560835" y="4704327"/>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4"/>
          <p:cNvSpPr/>
          <p:nvPr/>
        </p:nvSpPr>
        <p:spPr>
          <a:xfrm flipH="1">
            <a:off x="356310" y="411450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4"/>
          <p:cNvSpPr/>
          <p:nvPr/>
        </p:nvSpPr>
        <p:spPr>
          <a:xfrm flipH="1">
            <a:off x="1307860" y="4642240"/>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4"/>
          <p:cNvSpPr/>
          <p:nvPr/>
        </p:nvSpPr>
        <p:spPr>
          <a:xfrm flipH="1">
            <a:off x="989522" y="24010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4"/>
          <p:cNvSpPr txBox="1"/>
          <p:nvPr>
            <p:ph idx="1" type="subTitle"/>
          </p:nvPr>
        </p:nvSpPr>
        <p:spPr>
          <a:xfrm>
            <a:off x="5986800" y="2802000"/>
            <a:ext cx="2329200" cy="54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FFFFFF"/>
              </a:buClr>
              <a:buSzPts val="2000"/>
              <a:buNone/>
              <a:defRPr sz="2000">
                <a:solidFill>
                  <a:srgbClr val="FFFFFF"/>
                </a:solidFill>
              </a:defRPr>
            </a:lvl1pPr>
            <a:lvl2pPr lvl="1" rtl="0" algn="ctr">
              <a:lnSpc>
                <a:spcPct val="100000"/>
              </a:lnSpc>
              <a:spcBef>
                <a:spcPts val="0"/>
              </a:spcBef>
              <a:spcAft>
                <a:spcPts val="0"/>
              </a:spcAft>
              <a:buClr>
                <a:srgbClr val="FFFFFF"/>
              </a:buClr>
              <a:buSzPts val="2000"/>
              <a:buNone/>
              <a:defRPr sz="2000">
                <a:solidFill>
                  <a:srgbClr val="FFFFFF"/>
                </a:solidFill>
              </a:defRPr>
            </a:lvl2pPr>
            <a:lvl3pPr lvl="2" rtl="0" algn="ctr">
              <a:lnSpc>
                <a:spcPct val="100000"/>
              </a:lnSpc>
              <a:spcBef>
                <a:spcPts val="0"/>
              </a:spcBef>
              <a:spcAft>
                <a:spcPts val="0"/>
              </a:spcAft>
              <a:buClr>
                <a:srgbClr val="FFFFFF"/>
              </a:buClr>
              <a:buSzPts val="2000"/>
              <a:buNone/>
              <a:defRPr sz="2000">
                <a:solidFill>
                  <a:srgbClr val="FFFFFF"/>
                </a:solidFill>
              </a:defRPr>
            </a:lvl3pPr>
            <a:lvl4pPr lvl="3" rtl="0" algn="ctr">
              <a:lnSpc>
                <a:spcPct val="100000"/>
              </a:lnSpc>
              <a:spcBef>
                <a:spcPts val="0"/>
              </a:spcBef>
              <a:spcAft>
                <a:spcPts val="0"/>
              </a:spcAft>
              <a:buClr>
                <a:srgbClr val="FFFFFF"/>
              </a:buClr>
              <a:buSzPts val="2000"/>
              <a:buNone/>
              <a:defRPr sz="2000">
                <a:solidFill>
                  <a:srgbClr val="FFFFFF"/>
                </a:solidFill>
              </a:defRPr>
            </a:lvl4pPr>
            <a:lvl5pPr lvl="4" rtl="0" algn="ctr">
              <a:lnSpc>
                <a:spcPct val="100000"/>
              </a:lnSpc>
              <a:spcBef>
                <a:spcPts val="0"/>
              </a:spcBef>
              <a:spcAft>
                <a:spcPts val="0"/>
              </a:spcAft>
              <a:buClr>
                <a:srgbClr val="FFFFFF"/>
              </a:buClr>
              <a:buSzPts val="2000"/>
              <a:buNone/>
              <a:defRPr sz="2000">
                <a:solidFill>
                  <a:srgbClr val="FFFFFF"/>
                </a:solidFill>
              </a:defRPr>
            </a:lvl5pPr>
            <a:lvl6pPr lvl="5" rtl="0" algn="ctr">
              <a:lnSpc>
                <a:spcPct val="100000"/>
              </a:lnSpc>
              <a:spcBef>
                <a:spcPts val="0"/>
              </a:spcBef>
              <a:spcAft>
                <a:spcPts val="0"/>
              </a:spcAft>
              <a:buClr>
                <a:srgbClr val="FFFFFF"/>
              </a:buClr>
              <a:buSzPts val="2000"/>
              <a:buNone/>
              <a:defRPr sz="2000">
                <a:solidFill>
                  <a:srgbClr val="FFFFFF"/>
                </a:solidFill>
              </a:defRPr>
            </a:lvl6pPr>
            <a:lvl7pPr lvl="6" rtl="0" algn="ctr">
              <a:lnSpc>
                <a:spcPct val="100000"/>
              </a:lnSpc>
              <a:spcBef>
                <a:spcPts val="0"/>
              </a:spcBef>
              <a:spcAft>
                <a:spcPts val="0"/>
              </a:spcAft>
              <a:buClr>
                <a:srgbClr val="FFFFFF"/>
              </a:buClr>
              <a:buSzPts val="2000"/>
              <a:buNone/>
              <a:defRPr sz="2000">
                <a:solidFill>
                  <a:srgbClr val="FFFFFF"/>
                </a:solidFill>
              </a:defRPr>
            </a:lvl7pPr>
            <a:lvl8pPr lvl="7" rtl="0" algn="ctr">
              <a:lnSpc>
                <a:spcPct val="100000"/>
              </a:lnSpc>
              <a:spcBef>
                <a:spcPts val="0"/>
              </a:spcBef>
              <a:spcAft>
                <a:spcPts val="0"/>
              </a:spcAft>
              <a:buClr>
                <a:srgbClr val="FFFFFF"/>
              </a:buClr>
              <a:buSzPts val="2000"/>
              <a:buNone/>
              <a:defRPr sz="2000">
                <a:solidFill>
                  <a:srgbClr val="FFFFFF"/>
                </a:solidFill>
              </a:defRPr>
            </a:lvl8pPr>
            <a:lvl9pPr lvl="8" rtl="0" algn="ctr">
              <a:lnSpc>
                <a:spcPct val="100000"/>
              </a:lnSpc>
              <a:spcBef>
                <a:spcPts val="0"/>
              </a:spcBef>
              <a:spcAft>
                <a:spcPts val="0"/>
              </a:spcAft>
              <a:buClr>
                <a:srgbClr val="FFFFFF"/>
              </a:buClr>
              <a:buSzPts val="2000"/>
              <a:buNone/>
              <a:defRPr sz="2000">
                <a:solidFill>
                  <a:srgbClr val="FFFFFF"/>
                </a:solidFill>
              </a:defRPr>
            </a:lvl9pPr>
          </a:lstStyle>
          <a:p/>
        </p:txBody>
      </p:sp>
      <p:sp>
        <p:nvSpPr>
          <p:cNvPr id="254" name="Google Shape;254;p14"/>
          <p:cNvSpPr txBox="1"/>
          <p:nvPr>
            <p:ph idx="2" type="body"/>
          </p:nvPr>
        </p:nvSpPr>
        <p:spPr>
          <a:xfrm>
            <a:off x="828000" y="3225362"/>
            <a:ext cx="2329200" cy="12552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sz="1600"/>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255" name="Google Shape;255;p14"/>
          <p:cNvSpPr txBox="1"/>
          <p:nvPr>
            <p:ph type="title"/>
          </p:nvPr>
        </p:nvSpPr>
        <p:spPr>
          <a:xfrm>
            <a:off x="1755600" y="540000"/>
            <a:ext cx="5632800" cy="1179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3000">
                <a:solidFill>
                  <a:srgbClr val="FFFFFF"/>
                </a:solidFill>
                <a:latin typeface="Titillium Web"/>
                <a:ea typeface="Titillium Web"/>
                <a:cs typeface="Titillium Web"/>
                <a:sym typeface="Titillium Web"/>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56" name="Google Shape;256;p14"/>
          <p:cNvSpPr txBox="1"/>
          <p:nvPr>
            <p:ph idx="3" type="subTitle"/>
          </p:nvPr>
        </p:nvSpPr>
        <p:spPr>
          <a:xfrm>
            <a:off x="828000" y="2802000"/>
            <a:ext cx="2329200" cy="54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FFFFFF"/>
              </a:buClr>
              <a:buSzPts val="2000"/>
              <a:buNone/>
              <a:defRPr sz="2000">
                <a:solidFill>
                  <a:srgbClr val="FFFFFF"/>
                </a:solidFill>
              </a:defRPr>
            </a:lvl1pPr>
            <a:lvl2pPr lvl="1" rtl="0" algn="ctr">
              <a:lnSpc>
                <a:spcPct val="100000"/>
              </a:lnSpc>
              <a:spcBef>
                <a:spcPts val="0"/>
              </a:spcBef>
              <a:spcAft>
                <a:spcPts val="0"/>
              </a:spcAft>
              <a:buClr>
                <a:srgbClr val="FFFFFF"/>
              </a:buClr>
              <a:buSzPts val="2000"/>
              <a:buNone/>
              <a:defRPr sz="2000">
                <a:solidFill>
                  <a:srgbClr val="FFFFFF"/>
                </a:solidFill>
              </a:defRPr>
            </a:lvl2pPr>
            <a:lvl3pPr lvl="2" rtl="0" algn="ctr">
              <a:lnSpc>
                <a:spcPct val="100000"/>
              </a:lnSpc>
              <a:spcBef>
                <a:spcPts val="0"/>
              </a:spcBef>
              <a:spcAft>
                <a:spcPts val="0"/>
              </a:spcAft>
              <a:buClr>
                <a:srgbClr val="FFFFFF"/>
              </a:buClr>
              <a:buSzPts val="2000"/>
              <a:buNone/>
              <a:defRPr sz="2000">
                <a:solidFill>
                  <a:srgbClr val="FFFFFF"/>
                </a:solidFill>
              </a:defRPr>
            </a:lvl3pPr>
            <a:lvl4pPr lvl="3" rtl="0" algn="ctr">
              <a:lnSpc>
                <a:spcPct val="100000"/>
              </a:lnSpc>
              <a:spcBef>
                <a:spcPts val="0"/>
              </a:spcBef>
              <a:spcAft>
                <a:spcPts val="0"/>
              </a:spcAft>
              <a:buClr>
                <a:srgbClr val="FFFFFF"/>
              </a:buClr>
              <a:buSzPts val="2000"/>
              <a:buNone/>
              <a:defRPr sz="2000">
                <a:solidFill>
                  <a:srgbClr val="FFFFFF"/>
                </a:solidFill>
              </a:defRPr>
            </a:lvl4pPr>
            <a:lvl5pPr lvl="4" rtl="0" algn="ctr">
              <a:lnSpc>
                <a:spcPct val="100000"/>
              </a:lnSpc>
              <a:spcBef>
                <a:spcPts val="0"/>
              </a:spcBef>
              <a:spcAft>
                <a:spcPts val="0"/>
              </a:spcAft>
              <a:buClr>
                <a:srgbClr val="FFFFFF"/>
              </a:buClr>
              <a:buSzPts val="2000"/>
              <a:buNone/>
              <a:defRPr sz="2000">
                <a:solidFill>
                  <a:srgbClr val="FFFFFF"/>
                </a:solidFill>
              </a:defRPr>
            </a:lvl5pPr>
            <a:lvl6pPr lvl="5" rtl="0" algn="ctr">
              <a:lnSpc>
                <a:spcPct val="100000"/>
              </a:lnSpc>
              <a:spcBef>
                <a:spcPts val="0"/>
              </a:spcBef>
              <a:spcAft>
                <a:spcPts val="0"/>
              </a:spcAft>
              <a:buClr>
                <a:srgbClr val="FFFFFF"/>
              </a:buClr>
              <a:buSzPts val="2000"/>
              <a:buNone/>
              <a:defRPr sz="2000">
                <a:solidFill>
                  <a:srgbClr val="FFFFFF"/>
                </a:solidFill>
              </a:defRPr>
            </a:lvl6pPr>
            <a:lvl7pPr lvl="6" rtl="0" algn="ctr">
              <a:lnSpc>
                <a:spcPct val="100000"/>
              </a:lnSpc>
              <a:spcBef>
                <a:spcPts val="0"/>
              </a:spcBef>
              <a:spcAft>
                <a:spcPts val="0"/>
              </a:spcAft>
              <a:buClr>
                <a:srgbClr val="FFFFFF"/>
              </a:buClr>
              <a:buSzPts val="2000"/>
              <a:buNone/>
              <a:defRPr sz="2000">
                <a:solidFill>
                  <a:srgbClr val="FFFFFF"/>
                </a:solidFill>
              </a:defRPr>
            </a:lvl7pPr>
            <a:lvl8pPr lvl="7" rtl="0" algn="ctr">
              <a:lnSpc>
                <a:spcPct val="100000"/>
              </a:lnSpc>
              <a:spcBef>
                <a:spcPts val="0"/>
              </a:spcBef>
              <a:spcAft>
                <a:spcPts val="0"/>
              </a:spcAft>
              <a:buClr>
                <a:srgbClr val="FFFFFF"/>
              </a:buClr>
              <a:buSzPts val="2000"/>
              <a:buNone/>
              <a:defRPr sz="2000">
                <a:solidFill>
                  <a:srgbClr val="FFFFFF"/>
                </a:solidFill>
              </a:defRPr>
            </a:lvl8pPr>
            <a:lvl9pPr lvl="8" rtl="0" algn="ctr">
              <a:lnSpc>
                <a:spcPct val="100000"/>
              </a:lnSpc>
              <a:spcBef>
                <a:spcPts val="0"/>
              </a:spcBef>
              <a:spcAft>
                <a:spcPts val="0"/>
              </a:spcAft>
              <a:buClr>
                <a:srgbClr val="FFFFFF"/>
              </a:buClr>
              <a:buSzPts val="2000"/>
              <a:buNone/>
              <a:defRPr sz="2000">
                <a:solidFill>
                  <a:srgbClr val="FFFFFF"/>
                </a:solidFill>
              </a:defRPr>
            </a:lvl9pPr>
          </a:lstStyle>
          <a:p/>
        </p:txBody>
      </p:sp>
      <p:sp>
        <p:nvSpPr>
          <p:cNvPr id="257" name="Google Shape;257;p14"/>
          <p:cNvSpPr txBox="1"/>
          <p:nvPr>
            <p:ph idx="4" type="body"/>
          </p:nvPr>
        </p:nvSpPr>
        <p:spPr>
          <a:xfrm>
            <a:off x="5986800" y="3225362"/>
            <a:ext cx="2329200" cy="12552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sz="1600"/>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258" name="Google Shape;258;p14"/>
          <p:cNvSpPr txBox="1"/>
          <p:nvPr>
            <p:ph idx="5" type="body"/>
          </p:nvPr>
        </p:nvSpPr>
        <p:spPr>
          <a:xfrm>
            <a:off x="3407400" y="3225362"/>
            <a:ext cx="2329200" cy="12552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sz="1600"/>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259" name="Google Shape;259;p14"/>
          <p:cNvSpPr txBox="1"/>
          <p:nvPr>
            <p:ph idx="6" type="subTitle"/>
          </p:nvPr>
        </p:nvSpPr>
        <p:spPr>
          <a:xfrm>
            <a:off x="3407400" y="2802000"/>
            <a:ext cx="2329200" cy="54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FFFFFF"/>
              </a:buClr>
              <a:buSzPts val="2000"/>
              <a:buNone/>
              <a:defRPr sz="2000">
                <a:solidFill>
                  <a:srgbClr val="FFFFFF"/>
                </a:solidFill>
              </a:defRPr>
            </a:lvl1pPr>
            <a:lvl2pPr lvl="1" rtl="0" algn="ctr">
              <a:lnSpc>
                <a:spcPct val="100000"/>
              </a:lnSpc>
              <a:spcBef>
                <a:spcPts val="0"/>
              </a:spcBef>
              <a:spcAft>
                <a:spcPts val="0"/>
              </a:spcAft>
              <a:buClr>
                <a:srgbClr val="FFFFFF"/>
              </a:buClr>
              <a:buSzPts val="2000"/>
              <a:buNone/>
              <a:defRPr sz="2000">
                <a:solidFill>
                  <a:srgbClr val="FFFFFF"/>
                </a:solidFill>
              </a:defRPr>
            </a:lvl2pPr>
            <a:lvl3pPr lvl="2" rtl="0" algn="ctr">
              <a:lnSpc>
                <a:spcPct val="100000"/>
              </a:lnSpc>
              <a:spcBef>
                <a:spcPts val="0"/>
              </a:spcBef>
              <a:spcAft>
                <a:spcPts val="0"/>
              </a:spcAft>
              <a:buClr>
                <a:srgbClr val="FFFFFF"/>
              </a:buClr>
              <a:buSzPts val="2000"/>
              <a:buNone/>
              <a:defRPr sz="2000">
                <a:solidFill>
                  <a:srgbClr val="FFFFFF"/>
                </a:solidFill>
              </a:defRPr>
            </a:lvl3pPr>
            <a:lvl4pPr lvl="3" rtl="0" algn="ctr">
              <a:lnSpc>
                <a:spcPct val="100000"/>
              </a:lnSpc>
              <a:spcBef>
                <a:spcPts val="0"/>
              </a:spcBef>
              <a:spcAft>
                <a:spcPts val="0"/>
              </a:spcAft>
              <a:buClr>
                <a:srgbClr val="FFFFFF"/>
              </a:buClr>
              <a:buSzPts val="2000"/>
              <a:buNone/>
              <a:defRPr sz="2000">
                <a:solidFill>
                  <a:srgbClr val="FFFFFF"/>
                </a:solidFill>
              </a:defRPr>
            </a:lvl4pPr>
            <a:lvl5pPr lvl="4" rtl="0" algn="ctr">
              <a:lnSpc>
                <a:spcPct val="100000"/>
              </a:lnSpc>
              <a:spcBef>
                <a:spcPts val="0"/>
              </a:spcBef>
              <a:spcAft>
                <a:spcPts val="0"/>
              </a:spcAft>
              <a:buClr>
                <a:srgbClr val="FFFFFF"/>
              </a:buClr>
              <a:buSzPts val="2000"/>
              <a:buNone/>
              <a:defRPr sz="2000">
                <a:solidFill>
                  <a:srgbClr val="FFFFFF"/>
                </a:solidFill>
              </a:defRPr>
            </a:lvl5pPr>
            <a:lvl6pPr lvl="5" rtl="0" algn="ctr">
              <a:lnSpc>
                <a:spcPct val="100000"/>
              </a:lnSpc>
              <a:spcBef>
                <a:spcPts val="0"/>
              </a:spcBef>
              <a:spcAft>
                <a:spcPts val="0"/>
              </a:spcAft>
              <a:buClr>
                <a:srgbClr val="FFFFFF"/>
              </a:buClr>
              <a:buSzPts val="2000"/>
              <a:buNone/>
              <a:defRPr sz="2000">
                <a:solidFill>
                  <a:srgbClr val="FFFFFF"/>
                </a:solidFill>
              </a:defRPr>
            </a:lvl6pPr>
            <a:lvl7pPr lvl="6" rtl="0" algn="ctr">
              <a:lnSpc>
                <a:spcPct val="100000"/>
              </a:lnSpc>
              <a:spcBef>
                <a:spcPts val="0"/>
              </a:spcBef>
              <a:spcAft>
                <a:spcPts val="0"/>
              </a:spcAft>
              <a:buClr>
                <a:srgbClr val="FFFFFF"/>
              </a:buClr>
              <a:buSzPts val="2000"/>
              <a:buNone/>
              <a:defRPr sz="2000">
                <a:solidFill>
                  <a:srgbClr val="FFFFFF"/>
                </a:solidFill>
              </a:defRPr>
            </a:lvl7pPr>
            <a:lvl8pPr lvl="7" rtl="0" algn="ctr">
              <a:lnSpc>
                <a:spcPct val="100000"/>
              </a:lnSpc>
              <a:spcBef>
                <a:spcPts val="0"/>
              </a:spcBef>
              <a:spcAft>
                <a:spcPts val="0"/>
              </a:spcAft>
              <a:buClr>
                <a:srgbClr val="FFFFFF"/>
              </a:buClr>
              <a:buSzPts val="2000"/>
              <a:buNone/>
              <a:defRPr sz="2000">
                <a:solidFill>
                  <a:srgbClr val="FFFFFF"/>
                </a:solidFill>
              </a:defRPr>
            </a:lvl8pPr>
            <a:lvl9pPr lvl="8" rtl="0" algn="ctr">
              <a:lnSpc>
                <a:spcPct val="100000"/>
              </a:lnSpc>
              <a:spcBef>
                <a:spcPts val="0"/>
              </a:spcBef>
              <a:spcAft>
                <a:spcPts val="0"/>
              </a:spcAft>
              <a:buClr>
                <a:srgbClr val="FFFFFF"/>
              </a:buClr>
              <a:buSzPts val="2000"/>
              <a:buNone/>
              <a:defRPr sz="2000">
                <a:solidFill>
                  <a:srgbClr val="FFFFFF"/>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_AND_TWO_COLUMNS_2_1">
    <p:spTree>
      <p:nvGrpSpPr>
        <p:cNvPr id="260" name="Shape 260"/>
        <p:cNvGrpSpPr/>
        <p:nvPr/>
      </p:nvGrpSpPr>
      <p:grpSpPr>
        <a:xfrm>
          <a:off x="0" y="0"/>
          <a:ext cx="0" cy="0"/>
          <a:chOff x="0" y="0"/>
          <a:chExt cx="0" cy="0"/>
        </a:xfrm>
      </p:grpSpPr>
      <p:pic>
        <p:nvPicPr>
          <p:cNvPr id="261" name="Google Shape;261;p15"/>
          <p:cNvPicPr preferRelativeResize="0"/>
          <p:nvPr/>
        </p:nvPicPr>
        <p:blipFill rotWithShape="1">
          <a:blip r:embed="rId2">
            <a:alphaModFix amt="70000"/>
          </a:blip>
          <a:srcRect b="18354" l="71898" r="0" t="0"/>
          <a:stretch/>
        </p:blipFill>
        <p:spPr>
          <a:xfrm rot="-5400000">
            <a:off x="4585486" y="591788"/>
            <a:ext cx="2355749" cy="6844325"/>
          </a:xfrm>
          <a:prstGeom prst="rect">
            <a:avLst/>
          </a:prstGeom>
          <a:noFill/>
          <a:ln>
            <a:noFill/>
          </a:ln>
        </p:spPr>
      </p:pic>
      <p:sp>
        <p:nvSpPr>
          <p:cNvPr id="262" name="Google Shape;262;p15"/>
          <p:cNvSpPr txBox="1"/>
          <p:nvPr>
            <p:ph idx="1" type="body"/>
          </p:nvPr>
        </p:nvSpPr>
        <p:spPr>
          <a:xfrm>
            <a:off x="841248" y="3350300"/>
            <a:ext cx="1594800" cy="10116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sz="1400"/>
            </a:lvl1pPr>
            <a:lvl2pPr indent="-304800" lvl="1" marL="914400" rtl="0" algn="ctr">
              <a:spcBef>
                <a:spcPts val="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263" name="Google Shape;263;p15"/>
          <p:cNvSpPr txBox="1"/>
          <p:nvPr>
            <p:ph idx="2" type="body"/>
          </p:nvPr>
        </p:nvSpPr>
        <p:spPr>
          <a:xfrm>
            <a:off x="2770632" y="3350300"/>
            <a:ext cx="1594800" cy="10116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sz="1400"/>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264" name="Google Shape;264;p15"/>
          <p:cNvSpPr txBox="1"/>
          <p:nvPr>
            <p:ph idx="3" type="body"/>
          </p:nvPr>
        </p:nvSpPr>
        <p:spPr>
          <a:xfrm>
            <a:off x="4700016" y="3350300"/>
            <a:ext cx="1594800" cy="10116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sz="1400"/>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265" name="Google Shape;265;p15"/>
          <p:cNvSpPr txBox="1"/>
          <p:nvPr>
            <p:ph idx="4" type="body"/>
          </p:nvPr>
        </p:nvSpPr>
        <p:spPr>
          <a:xfrm>
            <a:off x="6629400" y="3350300"/>
            <a:ext cx="1594800" cy="10116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sz="1400"/>
            </a:lvl1pPr>
            <a:lvl2pPr indent="-304800" lvl="1" marL="914400" rtl="0" algn="ctr">
              <a:spcBef>
                <a:spcPts val="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pic>
        <p:nvPicPr>
          <p:cNvPr id="266" name="Google Shape;266;p15"/>
          <p:cNvPicPr preferRelativeResize="0"/>
          <p:nvPr/>
        </p:nvPicPr>
        <p:blipFill rotWithShape="1">
          <a:blip r:embed="rId3">
            <a:alphaModFix amt="70000"/>
          </a:blip>
          <a:srcRect b="0" l="74315" r="0" t="59298"/>
          <a:stretch/>
        </p:blipFill>
        <p:spPr>
          <a:xfrm rot="5400000">
            <a:off x="5455161" y="-854738"/>
            <a:ext cx="2855851" cy="4525776"/>
          </a:xfrm>
          <a:prstGeom prst="rect">
            <a:avLst/>
          </a:prstGeom>
          <a:noFill/>
          <a:ln>
            <a:noFill/>
          </a:ln>
        </p:spPr>
      </p:pic>
      <p:pic>
        <p:nvPicPr>
          <p:cNvPr id="267" name="Google Shape;267;p15"/>
          <p:cNvPicPr preferRelativeResize="0"/>
          <p:nvPr/>
        </p:nvPicPr>
        <p:blipFill rotWithShape="1">
          <a:blip r:embed="rId4">
            <a:alphaModFix amt="70000"/>
          </a:blip>
          <a:srcRect b="7701" l="72990" r="0" t="46042"/>
          <a:stretch/>
        </p:blipFill>
        <p:spPr>
          <a:xfrm>
            <a:off x="0" y="0"/>
            <a:ext cx="3003226" cy="5143498"/>
          </a:xfrm>
          <a:prstGeom prst="rect">
            <a:avLst/>
          </a:prstGeom>
          <a:noFill/>
          <a:ln>
            <a:noFill/>
          </a:ln>
        </p:spPr>
      </p:pic>
      <p:sp>
        <p:nvSpPr>
          <p:cNvPr id="268" name="Google Shape;268;p15"/>
          <p:cNvSpPr/>
          <p:nvPr/>
        </p:nvSpPr>
        <p:spPr>
          <a:xfrm>
            <a:off x="422710" y="232227"/>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5"/>
          <p:cNvSpPr/>
          <p:nvPr/>
        </p:nvSpPr>
        <p:spPr>
          <a:xfrm>
            <a:off x="994160" y="18375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5"/>
          <p:cNvSpPr/>
          <p:nvPr/>
        </p:nvSpPr>
        <p:spPr>
          <a:xfrm>
            <a:off x="8476010" y="995477"/>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5"/>
          <p:cNvSpPr/>
          <p:nvPr/>
        </p:nvSpPr>
        <p:spPr>
          <a:xfrm>
            <a:off x="8407010" y="274352"/>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5"/>
          <p:cNvSpPr/>
          <p:nvPr/>
        </p:nvSpPr>
        <p:spPr>
          <a:xfrm>
            <a:off x="356310" y="90900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5"/>
          <p:cNvSpPr/>
          <p:nvPr/>
        </p:nvSpPr>
        <p:spPr>
          <a:xfrm>
            <a:off x="8202772" y="4704327"/>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5"/>
          <p:cNvSpPr/>
          <p:nvPr/>
        </p:nvSpPr>
        <p:spPr>
          <a:xfrm>
            <a:off x="8545297" y="411450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5"/>
          <p:cNvSpPr/>
          <p:nvPr/>
        </p:nvSpPr>
        <p:spPr>
          <a:xfrm>
            <a:off x="7593747" y="4642240"/>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5"/>
          <p:cNvSpPr/>
          <p:nvPr/>
        </p:nvSpPr>
        <p:spPr>
          <a:xfrm>
            <a:off x="7912085" y="24010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5"/>
          <p:cNvSpPr txBox="1"/>
          <p:nvPr>
            <p:ph type="title"/>
          </p:nvPr>
        </p:nvSpPr>
        <p:spPr>
          <a:xfrm>
            <a:off x="2003400" y="540000"/>
            <a:ext cx="5137200" cy="1179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3000">
                <a:solidFill>
                  <a:srgbClr val="FFFFFF"/>
                </a:solidFill>
                <a:latin typeface="Titillium Web"/>
                <a:ea typeface="Titillium Web"/>
                <a:cs typeface="Titillium Web"/>
                <a:sym typeface="Titillium Web"/>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78" name="Google Shape;278;p15"/>
          <p:cNvSpPr txBox="1"/>
          <p:nvPr>
            <p:ph idx="5" type="subTitle"/>
          </p:nvPr>
        </p:nvSpPr>
        <p:spPr>
          <a:xfrm>
            <a:off x="841248" y="2909949"/>
            <a:ext cx="1591200" cy="54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FFFFFF"/>
              </a:buClr>
              <a:buSzPts val="2000"/>
              <a:buNone/>
              <a:defRPr sz="2000">
                <a:solidFill>
                  <a:srgbClr val="FFFFFF"/>
                </a:solidFill>
              </a:defRPr>
            </a:lvl1pPr>
            <a:lvl2pPr lvl="1" rtl="0" algn="ctr">
              <a:lnSpc>
                <a:spcPct val="100000"/>
              </a:lnSpc>
              <a:spcBef>
                <a:spcPts val="0"/>
              </a:spcBef>
              <a:spcAft>
                <a:spcPts val="0"/>
              </a:spcAft>
              <a:buClr>
                <a:srgbClr val="FFFFFF"/>
              </a:buClr>
              <a:buSzPts val="2000"/>
              <a:buNone/>
              <a:defRPr sz="2000">
                <a:solidFill>
                  <a:srgbClr val="FFFFFF"/>
                </a:solidFill>
              </a:defRPr>
            </a:lvl2pPr>
            <a:lvl3pPr lvl="2" rtl="0" algn="ctr">
              <a:lnSpc>
                <a:spcPct val="100000"/>
              </a:lnSpc>
              <a:spcBef>
                <a:spcPts val="0"/>
              </a:spcBef>
              <a:spcAft>
                <a:spcPts val="0"/>
              </a:spcAft>
              <a:buClr>
                <a:srgbClr val="FFFFFF"/>
              </a:buClr>
              <a:buSzPts val="2000"/>
              <a:buNone/>
              <a:defRPr sz="2000">
                <a:solidFill>
                  <a:srgbClr val="FFFFFF"/>
                </a:solidFill>
              </a:defRPr>
            </a:lvl3pPr>
            <a:lvl4pPr lvl="3" rtl="0" algn="ctr">
              <a:lnSpc>
                <a:spcPct val="100000"/>
              </a:lnSpc>
              <a:spcBef>
                <a:spcPts val="0"/>
              </a:spcBef>
              <a:spcAft>
                <a:spcPts val="0"/>
              </a:spcAft>
              <a:buClr>
                <a:srgbClr val="FFFFFF"/>
              </a:buClr>
              <a:buSzPts val="2000"/>
              <a:buNone/>
              <a:defRPr sz="2000">
                <a:solidFill>
                  <a:srgbClr val="FFFFFF"/>
                </a:solidFill>
              </a:defRPr>
            </a:lvl4pPr>
            <a:lvl5pPr lvl="4" rtl="0" algn="ctr">
              <a:lnSpc>
                <a:spcPct val="100000"/>
              </a:lnSpc>
              <a:spcBef>
                <a:spcPts val="0"/>
              </a:spcBef>
              <a:spcAft>
                <a:spcPts val="0"/>
              </a:spcAft>
              <a:buClr>
                <a:srgbClr val="FFFFFF"/>
              </a:buClr>
              <a:buSzPts val="2000"/>
              <a:buNone/>
              <a:defRPr sz="2000">
                <a:solidFill>
                  <a:srgbClr val="FFFFFF"/>
                </a:solidFill>
              </a:defRPr>
            </a:lvl5pPr>
            <a:lvl6pPr lvl="5" rtl="0" algn="ctr">
              <a:lnSpc>
                <a:spcPct val="100000"/>
              </a:lnSpc>
              <a:spcBef>
                <a:spcPts val="0"/>
              </a:spcBef>
              <a:spcAft>
                <a:spcPts val="0"/>
              </a:spcAft>
              <a:buClr>
                <a:srgbClr val="FFFFFF"/>
              </a:buClr>
              <a:buSzPts val="2000"/>
              <a:buNone/>
              <a:defRPr sz="2000">
                <a:solidFill>
                  <a:srgbClr val="FFFFFF"/>
                </a:solidFill>
              </a:defRPr>
            </a:lvl6pPr>
            <a:lvl7pPr lvl="6" rtl="0" algn="ctr">
              <a:lnSpc>
                <a:spcPct val="100000"/>
              </a:lnSpc>
              <a:spcBef>
                <a:spcPts val="0"/>
              </a:spcBef>
              <a:spcAft>
                <a:spcPts val="0"/>
              </a:spcAft>
              <a:buClr>
                <a:srgbClr val="FFFFFF"/>
              </a:buClr>
              <a:buSzPts val="2000"/>
              <a:buNone/>
              <a:defRPr sz="2000">
                <a:solidFill>
                  <a:srgbClr val="FFFFFF"/>
                </a:solidFill>
              </a:defRPr>
            </a:lvl7pPr>
            <a:lvl8pPr lvl="7" rtl="0" algn="ctr">
              <a:lnSpc>
                <a:spcPct val="100000"/>
              </a:lnSpc>
              <a:spcBef>
                <a:spcPts val="0"/>
              </a:spcBef>
              <a:spcAft>
                <a:spcPts val="0"/>
              </a:spcAft>
              <a:buClr>
                <a:srgbClr val="FFFFFF"/>
              </a:buClr>
              <a:buSzPts val="2000"/>
              <a:buNone/>
              <a:defRPr sz="2000">
                <a:solidFill>
                  <a:srgbClr val="FFFFFF"/>
                </a:solidFill>
              </a:defRPr>
            </a:lvl8pPr>
            <a:lvl9pPr lvl="8" rtl="0" algn="ctr">
              <a:lnSpc>
                <a:spcPct val="100000"/>
              </a:lnSpc>
              <a:spcBef>
                <a:spcPts val="0"/>
              </a:spcBef>
              <a:spcAft>
                <a:spcPts val="0"/>
              </a:spcAft>
              <a:buClr>
                <a:srgbClr val="FFFFFF"/>
              </a:buClr>
              <a:buSzPts val="2000"/>
              <a:buNone/>
              <a:defRPr sz="2000">
                <a:solidFill>
                  <a:srgbClr val="FFFFFF"/>
                </a:solidFill>
              </a:defRPr>
            </a:lvl9pPr>
          </a:lstStyle>
          <a:p/>
        </p:txBody>
      </p:sp>
      <p:sp>
        <p:nvSpPr>
          <p:cNvPr id="279" name="Google Shape;279;p15"/>
          <p:cNvSpPr txBox="1"/>
          <p:nvPr>
            <p:ph idx="6" type="subTitle"/>
          </p:nvPr>
        </p:nvSpPr>
        <p:spPr>
          <a:xfrm>
            <a:off x="2771832" y="2909949"/>
            <a:ext cx="1591200" cy="54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FFFFFF"/>
              </a:buClr>
              <a:buSzPts val="2000"/>
              <a:buNone/>
              <a:defRPr sz="2000">
                <a:solidFill>
                  <a:srgbClr val="FFFFFF"/>
                </a:solidFill>
              </a:defRPr>
            </a:lvl1pPr>
            <a:lvl2pPr lvl="1" rtl="0" algn="ctr">
              <a:lnSpc>
                <a:spcPct val="100000"/>
              </a:lnSpc>
              <a:spcBef>
                <a:spcPts val="0"/>
              </a:spcBef>
              <a:spcAft>
                <a:spcPts val="0"/>
              </a:spcAft>
              <a:buClr>
                <a:srgbClr val="FFFFFF"/>
              </a:buClr>
              <a:buSzPts val="2000"/>
              <a:buNone/>
              <a:defRPr sz="2000">
                <a:solidFill>
                  <a:srgbClr val="FFFFFF"/>
                </a:solidFill>
              </a:defRPr>
            </a:lvl2pPr>
            <a:lvl3pPr lvl="2" rtl="0" algn="ctr">
              <a:lnSpc>
                <a:spcPct val="100000"/>
              </a:lnSpc>
              <a:spcBef>
                <a:spcPts val="0"/>
              </a:spcBef>
              <a:spcAft>
                <a:spcPts val="0"/>
              </a:spcAft>
              <a:buClr>
                <a:srgbClr val="FFFFFF"/>
              </a:buClr>
              <a:buSzPts val="2000"/>
              <a:buNone/>
              <a:defRPr sz="2000">
                <a:solidFill>
                  <a:srgbClr val="FFFFFF"/>
                </a:solidFill>
              </a:defRPr>
            </a:lvl3pPr>
            <a:lvl4pPr lvl="3" rtl="0" algn="ctr">
              <a:lnSpc>
                <a:spcPct val="100000"/>
              </a:lnSpc>
              <a:spcBef>
                <a:spcPts val="0"/>
              </a:spcBef>
              <a:spcAft>
                <a:spcPts val="0"/>
              </a:spcAft>
              <a:buClr>
                <a:srgbClr val="FFFFFF"/>
              </a:buClr>
              <a:buSzPts val="2000"/>
              <a:buNone/>
              <a:defRPr sz="2000">
                <a:solidFill>
                  <a:srgbClr val="FFFFFF"/>
                </a:solidFill>
              </a:defRPr>
            </a:lvl4pPr>
            <a:lvl5pPr lvl="4" rtl="0" algn="ctr">
              <a:lnSpc>
                <a:spcPct val="100000"/>
              </a:lnSpc>
              <a:spcBef>
                <a:spcPts val="0"/>
              </a:spcBef>
              <a:spcAft>
                <a:spcPts val="0"/>
              </a:spcAft>
              <a:buClr>
                <a:srgbClr val="FFFFFF"/>
              </a:buClr>
              <a:buSzPts val="2000"/>
              <a:buNone/>
              <a:defRPr sz="2000">
                <a:solidFill>
                  <a:srgbClr val="FFFFFF"/>
                </a:solidFill>
              </a:defRPr>
            </a:lvl5pPr>
            <a:lvl6pPr lvl="5" rtl="0" algn="ctr">
              <a:lnSpc>
                <a:spcPct val="100000"/>
              </a:lnSpc>
              <a:spcBef>
                <a:spcPts val="0"/>
              </a:spcBef>
              <a:spcAft>
                <a:spcPts val="0"/>
              </a:spcAft>
              <a:buClr>
                <a:srgbClr val="FFFFFF"/>
              </a:buClr>
              <a:buSzPts val="2000"/>
              <a:buNone/>
              <a:defRPr sz="2000">
                <a:solidFill>
                  <a:srgbClr val="FFFFFF"/>
                </a:solidFill>
              </a:defRPr>
            </a:lvl6pPr>
            <a:lvl7pPr lvl="6" rtl="0" algn="ctr">
              <a:lnSpc>
                <a:spcPct val="100000"/>
              </a:lnSpc>
              <a:spcBef>
                <a:spcPts val="0"/>
              </a:spcBef>
              <a:spcAft>
                <a:spcPts val="0"/>
              </a:spcAft>
              <a:buClr>
                <a:srgbClr val="FFFFFF"/>
              </a:buClr>
              <a:buSzPts val="2000"/>
              <a:buNone/>
              <a:defRPr sz="2000">
                <a:solidFill>
                  <a:srgbClr val="FFFFFF"/>
                </a:solidFill>
              </a:defRPr>
            </a:lvl7pPr>
            <a:lvl8pPr lvl="7" rtl="0" algn="ctr">
              <a:lnSpc>
                <a:spcPct val="100000"/>
              </a:lnSpc>
              <a:spcBef>
                <a:spcPts val="0"/>
              </a:spcBef>
              <a:spcAft>
                <a:spcPts val="0"/>
              </a:spcAft>
              <a:buClr>
                <a:srgbClr val="FFFFFF"/>
              </a:buClr>
              <a:buSzPts val="2000"/>
              <a:buNone/>
              <a:defRPr sz="2000">
                <a:solidFill>
                  <a:srgbClr val="FFFFFF"/>
                </a:solidFill>
              </a:defRPr>
            </a:lvl8pPr>
            <a:lvl9pPr lvl="8" rtl="0" algn="ctr">
              <a:lnSpc>
                <a:spcPct val="100000"/>
              </a:lnSpc>
              <a:spcBef>
                <a:spcPts val="0"/>
              </a:spcBef>
              <a:spcAft>
                <a:spcPts val="0"/>
              </a:spcAft>
              <a:buClr>
                <a:srgbClr val="FFFFFF"/>
              </a:buClr>
              <a:buSzPts val="2000"/>
              <a:buNone/>
              <a:defRPr sz="2000">
                <a:solidFill>
                  <a:srgbClr val="FFFFFF"/>
                </a:solidFill>
              </a:defRPr>
            </a:lvl9pPr>
          </a:lstStyle>
          <a:p/>
        </p:txBody>
      </p:sp>
      <p:sp>
        <p:nvSpPr>
          <p:cNvPr id="280" name="Google Shape;280;p15"/>
          <p:cNvSpPr txBox="1"/>
          <p:nvPr>
            <p:ph idx="7" type="subTitle"/>
          </p:nvPr>
        </p:nvSpPr>
        <p:spPr>
          <a:xfrm>
            <a:off x="4702416" y="2909949"/>
            <a:ext cx="1591200" cy="54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FFFFFF"/>
              </a:buClr>
              <a:buSzPts val="2000"/>
              <a:buNone/>
              <a:defRPr sz="2000">
                <a:solidFill>
                  <a:srgbClr val="FFFFFF"/>
                </a:solidFill>
              </a:defRPr>
            </a:lvl1pPr>
            <a:lvl2pPr lvl="1" rtl="0" algn="ctr">
              <a:lnSpc>
                <a:spcPct val="100000"/>
              </a:lnSpc>
              <a:spcBef>
                <a:spcPts val="0"/>
              </a:spcBef>
              <a:spcAft>
                <a:spcPts val="0"/>
              </a:spcAft>
              <a:buClr>
                <a:srgbClr val="FFFFFF"/>
              </a:buClr>
              <a:buSzPts val="2000"/>
              <a:buNone/>
              <a:defRPr sz="2000">
                <a:solidFill>
                  <a:srgbClr val="FFFFFF"/>
                </a:solidFill>
              </a:defRPr>
            </a:lvl2pPr>
            <a:lvl3pPr lvl="2" rtl="0" algn="ctr">
              <a:lnSpc>
                <a:spcPct val="100000"/>
              </a:lnSpc>
              <a:spcBef>
                <a:spcPts val="0"/>
              </a:spcBef>
              <a:spcAft>
                <a:spcPts val="0"/>
              </a:spcAft>
              <a:buClr>
                <a:srgbClr val="FFFFFF"/>
              </a:buClr>
              <a:buSzPts val="2000"/>
              <a:buNone/>
              <a:defRPr sz="2000">
                <a:solidFill>
                  <a:srgbClr val="FFFFFF"/>
                </a:solidFill>
              </a:defRPr>
            </a:lvl3pPr>
            <a:lvl4pPr lvl="3" rtl="0" algn="ctr">
              <a:lnSpc>
                <a:spcPct val="100000"/>
              </a:lnSpc>
              <a:spcBef>
                <a:spcPts val="0"/>
              </a:spcBef>
              <a:spcAft>
                <a:spcPts val="0"/>
              </a:spcAft>
              <a:buClr>
                <a:srgbClr val="FFFFFF"/>
              </a:buClr>
              <a:buSzPts val="2000"/>
              <a:buNone/>
              <a:defRPr sz="2000">
                <a:solidFill>
                  <a:srgbClr val="FFFFFF"/>
                </a:solidFill>
              </a:defRPr>
            </a:lvl4pPr>
            <a:lvl5pPr lvl="4" rtl="0" algn="ctr">
              <a:lnSpc>
                <a:spcPct val="100000"/>
              </a:lnSpc>
              <a:spcBef>
                <a:spcPts val="0"/>
              </a:spcBef>
              <a:spcAft>
                <a:spcPts val="0"/>
              </a:spcAft>
              <a:buClr>
                <a:srgbClr val="FFFFFF"/>
              </a:buClr>
              <a:buSzPts val="2000"/>
              <a:buNone/>
              <a:defRPr sz="2000">
                <a:solidFill>
                  <a:srgbClr val="FFFFFF"/>
                </a:solidFill>
              </a:defRPr>
            </a:lvl5pPr>
            <a:lvl6pPr lvl="5" rtl="0" algn="ctr">
              <a:lnSpc>
                <a:spcPct val="100000"/>
              </a:lnSpc>
              <a:spcBef>
                <a:spcPts val="0"/>
              </a:spcBef>
              <a:spcAft>
                <a:spcPts val="0"/>
              </a:spcAft>
              <a:buClr>
                <a:srgbClr val="FFFFFF"/>
              </a:buClr>
              <a:buSzPts val="2000"/>
              <a:buNone/>
              <a:defRPr sz="2000">
                <a:solidFill>
                  <a:srgbClr val="FFFFFF"/>
                </a:solidFill>
              </a:defRPr>
            </a:lvl6pPr>
            <a:lvl7pPr lvl="6" rtl="0" algn="ctr">
              <a:lnSpc>
                <a:spcPct val="100000"/>
              </a:lnSpc>
              <a:spcBef>
                <a:spcPts val="0"/>
              </a:spcBef>
              <a:spcAft>
                <a:spcPts val="0"/>
              </a:spcAft>
              <a:buClr>
                <a:srgbClr val="FFFFFF"/>
              </a:buClr>
              <a:buSzPts val="2000"/>
              <a:buNone/>
              <a:defRPr sz="2000">
                <a:solidFill>
                  <a:srgbClr val="FFFFFF"/>
                </a:solidFill>
              </a:defRPr>
            </a:lvl7pPr>
            <a:lvl8pPr lvl="7" rtl="0" algn="ctr">
              <a:lnSpc>
                <a:spcPct val="100000"/>
              </a:lnSpc>
              <a:spcBef>
                <a:spcPts val="0"/>
              </a:spcBef>
              <a:spcAft>
                <a:spcPts val="0"/>
              </a:spcAft>
              <a:buClr>
                <a:srgbClr val="FFFFFF"/>
              </a:buClr>
              <a:buSzPts val="2000"/>
              <a:buNone/>
              <a:defRPr sz="2000">
                <a:solidFill>
                  <a:srgbClr val="FFFFFF"/>
                </a:solidFill>
              </a:defRPr>
            </a:lvl8pPr>
            <a:lvl9pPr lvl="8" rtl="0" algn="ctr">
              <a:lnSpc>
                <a:spcPct val="100000"/>
              </a:lnSpc>
              <a:spcBef>
                <a:spcPts val="0"/>
              </a:spcBef>
              <a:spcAft>
                <a:spcPts val="0"/>
              </a:spcAft>
              <a:buClr>
                <a:srgbClr val="FFFFFF"/>
              </a:buClr>
              <a:buSzPts val="2000"/>
              <a:buNone/>
              <a:defRPr sz="2000">
                <a:solidFill>
                  <a:srgbClr val="FFFFFF"/>
                </a:solidFill>
              </a:defRPr>
            </a:lvl9pPr>
          </a:lstStyle>
          <a:p/>
        </p:txBody>
      </p:sp>
      <p:sp>
        <p:nvSpPr>
          <p:cNvPr id="281" name="Google Shape;281;p15"/>
          <p:cNvSpPr txBox="1"/>
          <p:nvPr>
            <p:ph idx="8" type="subTitle"/>
          </p:nvPr>
        </p:nvSpPr>
        <p:spPr>
          <a:xfrm>
            <a:off x="6633000" y="2909949"/>
            <a:ext cx="1591200" cy="54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FFFFFF"/>
              </a:buClr>
              <a:buSzPts val="2000"/>
              <a:buNone/>
              <a:defRPr sz="2000">
                <a:solidFill>
                  <a:srgbClr val="FFFFFF"/>
                </a:solidFill>
              </a:defRPr>
            </a:lvl1pPr>
            <a:lvl2pPr lvl="1" rtl="0" algn="ctr">
              <a:lnSpc>
                <a:spcPct val="100000"/>
              </a:lnSpc>
              <a:spcBef>
                <a:spcPts val="0"/>
              </a:spcBef>
              <a:spcAft>
                <a:spcPts val="0"/>
              </a:spcAft>
              <a:buClr>
                <a:srgbClr val="FFFFFF"/>
              </a:buClr>
              <a:buSzPts val="2000"/>
              <a:buNone/>
              <a:defRPr sz="2000">
                <a:solidFill>
                  <a:srgbClr val="FFFFFF"/>
                </a:solidFill>
              </a:defRPr>
            </a:lvl2pPr>
            <a:lvl3pPr lvl="2" rtl="0" algn="ctr">
              <a:lnSpc>
                <a:spcPct val="100000"/>
              </a:lnSpc>
              <a:spcBef>
                <a:spcPts val="0"/>
              </a:spcBef>
              <a:spcAft>
                <a:spcPts val="0"/>
              </a:spcAft>
              <a:buClr>
                <a:srgbClr val="FFFFFF"/>
              </a:buClr>
              <a:buSzPts val="2000"/>
              <a:buNone/>
              <a:defRPr sz="2000">
                <a:solidFill>
                  <a:srgbClr val="FFFFFF"/>
                </a:solidFill>
              </a:defRPr>
            </a:lvl3pPr>
            <a:lvl4pPr lvl="3" rtl="0" algn="ctr">
              <a:lnSpc>
                <a:spcPct val="100000"/>
              </a:lnSpc>
              <a:spcBef>
                <a:spcPts val="0"/>
              </a:spcBef>
              <a:spcAft>
                <a:spcPts val="0"/>
              </a:spcAft>
              <a:buClr>
                <a:srgbClr val="FFFFFF"/>
              </a:buClr>
              <a:buSzPts val="2000"/>
              <a:buNone/>
              <a:defRPr sz="2000">
                <a:solidFill>
                  <a:srgbClr val="FFFFFF"/>
                </a:solidFill>
              </a:defRPr>
            </a:lvl4pPr>
            <a:lvl5pPr lvl="4" rtl="0" algn="ctr">
              <a:lnSpc>
                <a:spcPct val="100000"/>
              </a:lnSpc>
              <a:spcBef>
                <a:spcPts val="0"/>
              </a:spcBef>
              <a:spcAft>
                <a:spcPts val="0"/>
              </a:spcAft>
              <a:buClr>
                <a:srgbClr val="FFFFFF"/>
              </a:buClr>
              <a:buSzPts val="2000"/>
              <a:buNone/>
              <a:defRPr sz="2000">
                <a:solidFill>
                  <a:srgbClr val="FFFFFF"/>
                </a:solidFill>
              </a:defRPr>
            </a:lvl5pPr>
            <a:lvl6pPr lvl="5" rtl="0" algn="ctr">
              <a:lnSpc>
                <a:spcPct val="100000"/>
              </a:lnSpc>
              <a:spcBef>
                <a:spcPts val="0"/>
              </a:spcBef>
              <a:spcAft>
                <a:spcPts val="0"/>
              </a:spcAft>
              <a:buClr>
                <a:srgbClr val="FFFFFF"/>
              </a:buClr>
              <a:buSzPts val="2000"/>
              <a:buNone/>
              <a:defRPr sz="2000">
                <a:solidFill>
                  <a:srgbClr val="FFFFFF"/>
                </a:solidFill>
              </a:defRPr>
            </a:lvl6pPr>
            <a:lvl7pPr lvl="6" rtl="0" algn="ctr">
              <a:lnSpc>
                <a:spcPct val="100000"/>
              </a:lnSpc>
              <a:spcBef>
                <a:spcPts val="0"/>
              </a:spcBef>
              <a:spcAft>
                <a:spcPts val="0"/>
              </a:spcAft>
              <a:buClr>
                <a:srgbClr val="FFFFFF"/>
              </a:buClr>
              <a:buSzPts val="2000"/>
              <a:buNone/>
              <a:defRPr sz="2000">
                <a:solidFill>
                  <a:srgbClr val="FFFFFF"/>
                </a:solidFill>
              </a:defRPr>
            </a:lvl7pPr>
            <a:lvl8pPr lvl="7" rtl="0" algn="ctr">
              <a:lnSpc>
                <a:spcPct val="100000"/>
              </a:lnSpc>
              <a:spcBef>
                <a:spcPts val="0"/>
              </a:spcBef>
              <a:spcAft>
                <a:spcPts val="0"/>
              </a:spcAft>
              <a:buClr>
                <a:srgbClr val="FFFFFF"/>
              </a:buClr>
              <a:buSzPts val="2000"/>
              <a:buNone/>
              <a:defRPr sz="2000">
                <a:solidFill>
                  <a:srgbClr val="FFFFFF"/>
                </a:solidFill>
              </a:defRPr>
            </a:lvl8pPr>
            <a:lvl9pPr lvl="8" rtl="0" algn="ctr">
              <a:lnSpc>
                <a:spcPct val="100000"/>
              </a:lnSpc>
              <a:spcBef>
                <a:spcPts val="0"/>
              </a:spcBef>
              <a:spcAft>
                <a:spcPts val="0"/>
              </a:spcAft>
              <a:buClr>
                <a:srgbClr val="FFFFFF"/>
              </a:buClr>
              <a:buSzPts val="2000"/>
              <a:buNone/>
              <a:defRPr sz="2000">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TITLE_AND_TWO_COLUMNS_2_1_1">
    <p:spTree>
      <p:nvGrpSpPr>
        <p:cNvPr id="282" name="Shape 282"/>
        <p:cNvGrpSpPr/>
        <p:nvPr/>
      </p:nvGrpSpPr>
      <p:grpSpPr>
        <a:xfrm>
          <a:off x="0" y="0"/>
          <a:ext cx="0" cy="0"/>
          <a:chOff x="0" y="0"/>
          <a:chExt cx="0" cy="0"/>
        </a:xfrm>
      </p:grpSpPr>
      <p:pic>
        <p:nvPicPr>
          <p:cNvPr id="283" name="Google Shape;283;p16"/>
          <p:cNvPicPr preferRelativeResize="0"/>
          <p:nvPr/>
        </p:nvPicPr>
        <p:blipFill rotWithShape="1">
          <a:blip r:embed="rId2">
            <a:alphaModFix amt="70000"/>
          </a:blip>
          <a:srcRect b="0" l="70368" r="0" t="67847"/>
          <a:stretch/>
        </p:blipFill>
        <p:spPr>
          <a:xfrm rot="-5400000">
            <a:off x="112499" y="1745027"/>
            <a:ext cx="3294749" cy="3575098"/>
          </a:xfrm>
          <a:prstGeom prst="rect">
            <a:avLst/>
          </a:prstGeom>
          <a:noFill/>
          <a:ln>
            <a:noFill/>
          </a:ln>
        </p:spPr>
      </p:pic>
      <p:pic>
        <p:nvPicPr>
          <p:cNvPr id="284" name="Google Shape;284;p16"/>
          <p:cNvPicPr preferRelativeResize="0"/>
          <p:nvPr/>
        </p:nvPicPr>
        <p:blipFill rotWithShape="1">
          <a:blip r:embed="rId3">
            <a:alphaModFix amt="70000"/>
          </a:blip>
          <a:srcRect b="30167" l="76804" r="0" t="0"/>
          <a:stretch/>
        </p:blipFill>
        <p:spPr>
          <a:xfrm rot="5400000">
            <a:off x="1927139" y="-2014112"/>
            <a:ext cx="1944499" cy="5854123"/>
          </a:xfrm>
          <a:prstGeom prst="rect">
            <a:avLst/>
          </a:prstGeom>
          <a:noFill/>
          <a:ln>
            <a:noFill/>
          </a:ln>
        </p:spPr>
      </p:pic>
      <p:pic>
        <p:nvPicPr>
          <p:cNvPr id="285" name="Google Shape;285;p16"/>
          <p:cNvPicPr preferRelativeResize="0"/>
          <p:nvPr/>
        </p:nvPicPr>
        <p:blipFill rotWithShape="1">
          <a:blip r:embed="rId4">
            <a:alphaModFix amt="70000"/>
          </a:blip>
          <a:srcRect b="11326" l="64014" r="0" t="41946"/>
          <a:stretch/>
        </p:blipFill>
        <p:spPr>
          <a:xfrm rot="10800000">
            <a:off x="5164427" y="-19774"/>
            <a:ext cx="4001323" cy="5195774"/>
          </a:xfrm>
          <a:prstGeom prst="rect">
            <a:avLst/>
          </a:prstGeom>
          <a:noFill/>
          <a:ln>
            <a:noFill/>
          </a:ln>
        </p:spPr>
      </p:pic>
      <p:sp>
        <p:nvSpPr>
          <p:cNvPr id="286" name="Google Shape;286;p16"/>
          <p:cNvSpPr/>
          <p:nvPr/>
        </p:nvSpPr>
        <p:spPr>
          <a:xfrm rot="10800000">
            <a:off x="8417097" y="4636002"/>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6"/>
          <p:cNvSpPr/>
          <p:nvPr/>
        </p:nvSpPr>
        <p:spPr>
          <a:xfrm rot="10800000">
            <a:off x="7983647" y="4822477"/>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6"/>
          <p:cNvSpPr/>
          <p:nvPr/>
        </p:nvSpPr>
        <p:spPr>
          <a:xfrm rot="10800000">
            <a:off x="425597" y="416315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6"/>
          <p:cNvSpPr/>
          <p:nvPr/>
        </p:nvSpPr>
        <p:spPr>
          <a:xfrm rot="10800000">
            <a:off x="356597" y="4746277"/>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6"/>
          <p:cNvSpPr/>
          <p:nvPr/>
        </p:nvSpPr>
        <p:spPr>
          <a:xfrm rot="10800000">
            <a:off x="8621497" y="4097227"/>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6"/>
          <p:cNvSpPr/>
          <p:nvPr/>
        </p:nvSpPr>
        <p:spPr>
          <a:xfrm rot="10800000">
            <a:off x="713235" y="87702"/>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6"/>
          <p:cNvSpPr/>
          <p:nvPr/>
        </p:nvSpPr>
        <p:spPr>
          <a:xfrm rot="10800000">
            <a:off x="356310" y="891727"/>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6"/>
          <p:cNvSpPr/>
          <p:nvPr/>
        </p:nvSpPr>
        <p:spPr>
          <a:xfrm rot="10800000">
            <a:off x="1384060" y="363990"/>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6"/>
          <p:cNvSpPr/>
          <p:nvPr/>
        </p:nvSpPr>
        <p:spPr>
          <a:xfrm rot="10800000">
            <a:off x="989522" y="4918527"/>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6"/>
          <p:cNvSpPr txBox="1"/>
          <p:nvPr>
            <p:ph idx="1" type="body"/>
          </p:nvPr>
        </p:nvSpPr>
        <p:spPr>
          <a:xfrm>
            <a:off x="3286800" y="1664551"/>
            <a:ext cx="1710000" cy="9072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sz="1400"/>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296" name="Google Shape;296;p16"/>
          <p:cNvSpPr txBox="1"/>
          <p:nvPr>
            <p:ph idx="2" type="subTitle"/>
          </p:nvPr>
        </p:nvSpPr>
        <p:spPr>
          <a:xfrm>
            <a:off x="3286800" y="1343625"/>
            <a:ext cx="1710000" cy="439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FFFFFF"/>
              </a:buClr>
              <a:buSzPts val="2000"/>
              <a:buNone/>
              <a:defRPr sz="2000">
                <a:solidFill>
                  <a:srgbClr val="FFFFFF"/>
                </a:solidFill>
              </a:defRPr>
            </a:lvl1pPr>
            <a:lvl2pPr lvl="1" rtl="0" algn="ctr">
              <a:lnSpc>
                <a:spcPct val="100000"/>
              </a:lnSpc>
              <a:spcBef>
                <a:spcPts val="0"/>
              </a:spcBef>
              <a:spcAft>
                <a:spcPts val="0"/>
              </a:spcAft>
              <a:buClr>
                <a:srgbClr val="FFFFFF"/>
              </a:buClr>
              <a:buSzPts val="2000"/>
              <a:buNone/>
              <a:defRPr sz="2000">
                <a:solidFill>
                  <a:srgbClr val="FFFFFF"/>
                </a:solidFill>
              </a:defRPr>
            </a:lvl2pPr>
            <a:lvl3pPr lvl="2" rtl="0" algn="ctr">
              <a:lnSpc>
                <a:spcPct val="100000"/>
              </a:lnSpc>
              <a:spcBef>
                <a:spcPts val="0"/>
              </a:spcBef>
              <a:spcAft>
                <a:spcPts val="0"/>
              </a:spcAft>
              <a:buClr>
                <a:srgbClr val="FFFFFF"/>
              </a:buClr>
              <a:buSzPts val="2000"/>
              <a:buNone/>
              <a:defRPr sz="2000">
                <a:solidFill>
                  <a:srgbClr val="FFFFFF"/>
                </a:solidFill>
              </a:defRPr>
            </a:lvl3pPr>
            <a:lvl4pPr lvl="3" rtl="0" algn="ctr">
              <a:lnSpc>
                <a:spcPct val="100000"/>
              </a:lnSpc>
              <a:spcBef>
                <a:spcPts val="0"/>
              </a:spcBef>
              <a:spcAft>
                <a:spcPts val="0"/>
              </a:spcAft>
              <a:buClr>
                <a:srgbClr val="FFFFFF"/>
              </a:buClr>
              <a:buSzPts val="2000"/>
              <a:buNone/>
              <a:defRPr sz="2000">
                <a:solidFill>
                  <a:srgbClr val="FFFFFF"/>
                </a:solidFill>
              </a:defRPr>
            </a:lvl4pPr>
            <a:lvl5pPr lvl="4" rtl="0" algn="ctr">
              <a:lnSpc>
                <a:spcPct val="100000"/>
              </a:lnSpc>
              <a:spcBef>
                <a:spcPts val="0"/>
              </a:spcBef>
              <a:spcAft>
                <a:spcPts val="0"/>
              </a:spcAft>
              <a:buClr>
                <a:srgbClr val="FFFFFF"/>
              </a:buClr>
              <a:buSzPts val="2000"/>
              <a:buNone/>
              <a:defRPr sz="2000">
                <a:solidFill>
                  <a:srgbClr val="FFFFFF"/>
                </a:solidFill>
              </a:defRPr>
            </a:lvl5pPr>
            <a:lvl6pPr lvl="5" rtl="0" algn="ctr">
              <a:lnSpc>
                <a:spcPct val="100000"/>
              </a:lnSpc>
              <a:spcBef>
                <a:spcPts val="0"/>
              </a:spcBef>
              <a:spcAft>
                <a:spcPts val="0"/>
              </a:spcAft>
              <a:buClr>
                <a:srgbClr val="FFFFFF"/>
              </a:buClr>
              <a:buSzPts val="2000"/>
              <a:buNone/>
              <a:defRPr sz="2000">
                <a:solidFill>
                  <a:srgbClr val="FFFFFF"/>
                </a:solidFill>
              </a:defRPr>
            </a:lvl6pPr>
            <a:lvl7pPr lvl="6" rtl="0" algn="ctr">
              <a:lnSpc>
                <a:spcPct val="100000"/>
              </a:lnSpc>
              <a:spcBef>
                <a:spcPts val="0"/>
              </a:spcBef>
              <a:spcAft>
                <a:spcPts val="0"/>
              </a:spcAft>
              <a:buClr>
                <a:srgbClr val="FFFFFF"/>
              </a:buClr>
              <a:buSzPts val="2000"/>
              <a:buNone/>
              <a:defRPr sz="2000">
                <a:solidFill>
                  <a:srgbClr val="FFFFFF"/>
                </a:solidFill>
              </a:defRPr>
            </a:lvl7pPr>
            <a:lvl8pPr lvl="7" rtl="0" algn="ctr">
              <a:lnSpc>
                <a:spcPct val="100000"/>
              </a:lnSpc>
              <a:spcBef>
                <a:spcPts val="0"/>
              </a:spcBef>
              <a:spcAft>
                <a:spcPts val="0"/>
              </a:spcAft>
              <a:buClr>
                <a:srgbClr val="FFFFFF"/>
              </a:buClr>
              <a:buSzPts val="2000"/>
              <a:buNone/>
              <a:defRPr sz="2000">
                <a:solidFill>
                  <a:srgbClr val="FFFFFF"/>
                </a:solidFill>
              </a:defRPr>
            </a:lvl8pPr>
            <a:lvl9pPr lvl="8" rtl="0" algn="ctr">
              <a:lnSpc>
                <a:spcPct val="100000"/>
              </a:lnSpc>
              <a:spcBef>
                <a:spcPts val="0"/>
              </a:spcBef>
              <a:spcAft>
                <a:spcPts val="0"/>
              </a:spcAft>
              <a:buClr>
                <a:srgbClr val="FFFFFF"/>
              </a:buClr>
              <a:buSzPts val="2000"/>
              <a:buNone/>
              <a:defRPr sz="2000">
                <a:solidFill>
                  <a:srgbClr val="FFFFFF"/>
                </a:solidFill>
              </a:defRPr>
            </a:lvl9pPr>
          </a:lstStyle>
          <a:p/>
        </p:txBody>
      </p:sp>
      <p:sp>
        <p:nvSpPr>
          <p:cNvPr id="297" name="Google Shape;297;p16"/>
          <p:cNvSpPr txBox="1"/>
          <p:nvPr>
            <p:ph idx="3" type="body"/>
          </p:nvPr>
        </p:nvSpPr>
        <p:spPr>
          <a:xfrm>
            <a:off x="3286800" y="3709951"/>
            <a:ext cx="1710000" cy="9072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sz="1400"/>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298" name="Google Shape;298;p16"/>
          <p:cNvSpPr txBox="1"/>
          <p:nvPr>
            <p:ph idx="4" type="subTitle"/>
          </p:nvPr>
        </p:nvSpPr>
        <p:spPr>
          <a:xfrm>
            <a:off x="3286800" y="3389025"/>
            <a:ext cx="1710000" cy="439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FFFFFF"/>
              </a:buClr>
              <a:buSzPts val="2000"/>
              <a:buNone/>
              <a:defRPr sz="2000">
                <a:solidFill>
                  <a:srgbClr val="FFFFFF"/>
                </a:solidFill>
              </a:defRPr>
            </a:lvl1pPr>
            <a:lvl2pPr lvl="1" rtl="0" algn="ctr">
              <a:lnSpc>
                <a:spcPct val="100000"/>
              </a:lnSpc>
              <a:spcBef>
                <a:spcPts val="0"/>
              </a:spcBef>
              <a:spcAft>
                <a:spcPts val="0"/>
              </a:spcAft>
              <a:buClr>
                <a:srgbClr val="FFFFFF"/>
              </a:buClr>
              <a:buSzPts val="2000"/>
              <a:buNone/>
              <a:defRPr sz="2000">
                <a:solidFill>
                  <a:srgbClr val="FFFFFF"/>
                </a:solidFill>
              </a:defRPr>
            </a:lvl2pPr>
            <a:lvl3pPr lvl="2" rtl="0" algn="ctr">
              <a:lnSpc>
                <a:spcPct val="100000"/>
              </a:lnSpc>
              <a:spcBef>
                <a:spcPts val="0"/>
              </a:spcBef>
              <a:spcAft>
                <a:spcPts val="0"/>
              </a:spcAft>
              <a:buClr>
                <a:srgbClr val="FFFFFF"/>
              </a:buClr>
              <a:buSzPts val="2000"/>
              <a:buNone/>
              <a:defRPr sz="2000">
                <a:solidFill>
                  <a:srgbClr val="FFFFFF"/>
                </a:solidFill>
              </a:defRPr>
            </a:lvl3pPr>
            <a:lvl4pPr lvl="3" rtl="0" algn="ctr">
              <a:lnSpc>
                <a:spcPct val="100000"/>
              </a:lnSpc>
              <a:spcBef>
                <a:spcPts val="0"/>
              </a:spcBef>
              <a:spcAft>
                <a:spcPts val="0"/>
              </a:spcAft>
              <a:buClr>
                <a:srgbClr val="FFFFFF"/>
              </a:buClr>
              <a:buSzPts val="2000"/>
              <a:buNone/>
              <a:defRPr sz="2000">
                <a:solidFill>
                  <a:srgbClr val="FFFFFF"/>
                </a:solidFill>
              </a:defRPr>
            </a:lvl4pPr>
            <a:lvl5pPr lvl="4" rtl="0" algn="ctr">
              <a:lnSpc>
                <a:spcPct val="100000"/>
              </a:lnSpc>
              <a:spcBef>
                <a:spcPts val="0"/>
              </a:spcBef>
              <a:spcAft>
                <a:spcPts val="0"/>
              </a:spcAft>
              <a:buClr>
                <a:srgbClr val="FFFFFF"/>
              </a:buClr>
              <a:buSzPts val="2000"/>
              <a:buNone/>
              <a:defRPr sz="2000">
                <a:solidFill>
                  <a:srgbClr val="FFFFFF"/>
                </a:solidFill>
              </a:defRPr>
            </a:lvl5pPr>
            <a:lvl6pPr lvl="5" rtl="0" algn="ctr">
              <a:lnSpc>
                <a:spcPct val="100000"/>
              </a:lnSpc>
              <a:spcBef>
                <a:spcPts val="0"/>
              </a:spcBef>
              <a:spcAft>
                <a:spcPts val="0"/>
              </a:spcAft>
              <a:buClr>
                <a:srgbClr val="FFFFFF"/>
              </a:buClr>
              <a:buSzPts val="2000"/>
              <a:buNone/>
              <a:defRPr sz="2000">
                <a:solidFill>
                  <a:srgbClr val="FFFFFF"/>
                </a:solidFill>
              </a:defRPr>
            </a:lvl6pPr>
            <a:lvl7pPr lvl="6" rtl="0" algn="ctr">
              <a:lnSpc>
                <a:spcPct val="100000"/>
              </a:lnSpc>
              <a:spcBef>
                <a:spcPts val="0"/>
              </a:spcBef>
              <a:spcAft>
                <a:spcPts val="0"/>
              </a:spcAft>
              <a:buClr>
                <a:srgbClr val="FFFFFF"/>
              </a:buClr>
              <a:buSzPts val="2000"/>
              <a:buNone/>
              <a:defRPr sz="2000">
                <a:solidFill>
                  <a:srgbClr val="FFFFFF"/>
                </a:solidFill>
              </a:defRPr>
            </a:lvl7pPr>
            <a:lvl8pPr lvl="7" rtl="0" algn="ctr">
              <a:lnSpc>
                <a:spcPct val="100000"/>
              </a:lnSpc>
              <a:spcBef>
                <a:spcPts val="0"/>
              </a:spcBef>
              <a:spcAft>
                <a:spcPts val="0"/>
              </a:spcAft>
              <a:buClr>
                <a:srgbClr val="FFFFFF"/>
              </a:buClr>
              <a:buSzPts val="2000"/>
              <a:buNone/>
              <a:defRPr sz="2000">
                <a:solidFill>
                  <a:srgbClr val="FFFFFF"/>
                </a:solidFill>
              </a:defRPr>
            </a:lvl8pPr>
            <a:lvl9pPr lvl="8" rtl="0" algn="ctr">
              <a:lnSpc>
                <a:spcPct val="100000"/>
              </a:lnSpc>
              <a:spcBef>
                <a:spcPts val="0"/>
              </a:spcBef>
              <a:spcAft>
                <a:spcPts val="0"/>
              </a:spcAft>
              <a:buClr>
                <a:srgbClr val="FFFFFF"/>
              </a:buClr>
              <a:buSzPts val="2000"/>
              <a:buNone/>
              <a:defRPr sz="2000">
                <a:solidFill>
                  <a:srgbClr val="FFFFFF"/>
                </a:solidFill>
              </a:defRPr>
            </a:lvl9pPr>
          </a:lstStyle>
          <a:p/>
        </p:txBody>
      </p:sp>
      <p:sp>
        <p:nvSpPr>
          <p:cNvPr id="299" name="Google Shape;299;p16"/>
          <p:cNvSpPr txBox="1"/>
          <p:nvPr>
            <p:ph idx="5" type="body"/>
          </p:nvPr>
        </p:nvSpPr>
        <p:spPr>
          <a:xfrm>
            <a:off x="4998600" y="1664551"/>
            <a:ext cx="1710000" cy="9072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sz="1400"/>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300" name="Google Shape;300;p16"/>
          <p:cNvSpPr txBox="1"/>
          <p:nvPr>
            <p:ph idx="6" type="subTitle"/>
          </p:nvPr>
        </p:nvSpPr>
        <p:spPr>
          <a:xfrm>
            <a:off x="4998600" y="1343625"/>
            <a:ext cx="1710000" cy="439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FFFFFF"/>
              </a:buClr>
              <a:buSzPts val="2000"/>
              <a:buNone/>
              <a:defRPr sz="2000">
                <a:solidFill>
                  <a:srgbClr val="FFFFFF"/>
                </a:solidFill>
              </a:defRPr>
            </a:lvl1pPr>
            <a:lvl2pPr lvl="1" rtl="0" algn="ctr">
              <a:lnSpc>
                <a:spcPct val="100000"/>
              </a:lnSpc>
              <a:spcBef>
                <a:spcPts val="0"/>
              </a:spcBef>
              <a:spcAft>
                <a:spcPts val="0"/>
              </a:spcAft>
              <a:buClr>
                <a:srgbClr val="FFFFFF"/>
              </a:buClr>
              <a:buSzPts val="2000"/>
              <a:buNone/>
              <a:defRPr sz="2000">
                <a:solidFill>
                  <a:srgbClr val="FFFFFF"/>
                </a:solidFill>
              </a:defRPr>
            </a:lvl2pPr>
            <a:lvl3pPr lvl="2" rtl="0" algn="ctr">
              <a:lnSpc>
                <a:spcPct val="100000"/>
              </a:lnSpc>
              <a:spcBef>
                <a:spcPts val="0"/>
              </a:spcBef>
              <a:spcAft>
                <a:spcPts val="0"/>
              </a:spcAft>
              <a:buClr>
                <a:srgbClr val="FFFFFF"/>
              </a:buClr>
              <a:buSzPts val="2000"/>
              <a:buNone/>
              <a:defRPr sz="2000">
                <a:solidFill>
                  <a:srgbClr val="FFFFFF"/>
                </a:solidFill>
              </a:defRPr>
            </a:lvl3pPr>
            <a:lvl4pPr lvl="3" rtl="0" algn="ctr">
              <a:lnSpc>
                <a:spcPct val="100000"/>
              </a:lnSpc>
              <a:spcBef>
                <a:spcPts val="0"/>
              </a:spcBef>
              <a:spcAft>
                <a:spcPts val="0"/>
              </a:spcAft>
              <a:buClr>
                <a:srgbClr val="FFFFFF"/>
              </a:buClr>
              <a:buSzPts val="2000"/>
              <a:buNone/>
              <a:defRPr sz="2000">
                <a:solidFill>
                  <a:srgbClr val="FFFFFF"/>
                </a:solidFill>
              </a:defRPr>
            </a:lvl4pPr>
            <a:lvl5pPr lvl="4" rtl="0" algn="ctr">
              <a:lnSpc>
                <a:spcPct val="100000"/>
              </a:lnSpc>
              <a:spcBef>
                <a:spcPts val="0"/>
              </a:spcBef>
              <a:spcAft>
                <a:spcPts val="0"/>
              </a:spcAft>
              <a:buClr>
                <a:srgbClr val="FFFFFF"/>
              </a:buClr>
              <a:buSzPts val="2000"/>
              <a:buNone/>
              <a:defRPr sz="2000">
                <a:solidFill>
                  <a:srgbClr val="FFFFFF"/>
                </a:solidFill>
              </a:defRPr>
            </a:lvl5pPr>
            <a:lvl6pPr lvl="5" rtl="0" algn="ctr">
              <a:lnSpc>
                <a:spcPct val="100000"/>
              </a:lnSpc>
              <a:spcBef>
                <a:spcPts val="0"/>
              </a:spcBef>
              <a:spcAft>
                <a:spcPts val="0"/>
              </a:spcAft>
              <a:buClr>
                <a:srgbClr val="FFFFFF"/>
              </a:buClr>
              <a:buSzPts val="2000"/>
              <a:buNone/>
              <a:defRPr sz="2000">
                <a:solidFill>
                  <a:srgbClr val="FFFFFF"/>
                </a:solidFill>
              </a:defRPr>
            </a:lvl6pPr>
            <a:lvl7pPr lvl="6" rtl="0" algn="ctr">
              <a:lnSpc>
                <a:spcPct val="100000"/>
              </a:lnSpc>
              <a:spcBef>
                <a:spcPts val="0"/>
              </a:spcBef>
              <a:spcAft>
                <a:spcPts val="0"/>
              </a:spcAft>
              <a:buClr>
                <a:srgbClr val="FFFFFF"/>
              </a:buClr>
              <a:buSzPts val="2000"/>
              <a:buNone/>
              <a:defRPr sz="2000">
                <a:solidFill>
                  <a:srgbClr val="FFFFFF"/>
                </a:solidFill>
              </a:defRPr>
            </a:lvl7pPr>
            <a:lvl8pPr lvl="7" rtl="0" algn="ctr">
              <a:lnSpc>
                <a:spcPct val="100000"/>
              </a:lnSpc>
              <a:spcBef>
                <a:spcPts val="0"/>
              </a:spcBef>
              <a:spcAft>
                <a:spcPts val="0"/>
              </a:spcAft>
              <a:buClr>
                <a:srgbClr val="FFFFFF"/>
              </a:buClr>
              <a:buSzPts val="2000"/>
              <a:buNone/>
              <a:defRPr sz="2000">
                <a:solidFill>
                  <a:srgbClr val="FFFFFF"/>
                </a:solidFill>
              </a:defRPr>
            </a:lvl8pPr>
            <a:lvl9pPr lvl="8" rtl="0" algn="ctr">
              <a:lnSpc>
                <a:spcPct val="100000"/>
              </a:lnSpc>
              <a:spcBef>
                <a:spcPts val="0"/>
              </a:spcBef>
              <a:spcAft>
                <a:spcPts val="0"/>
              </a:spcAft>
              <a:buClr>
                <a:srgbClr val="FFFFFF"/>
              </a:buClr>
              <a:buSzPts val="2000"/>
              <a:buNone/>
              <a:defRPr sz="2000">
                <a:solidFill>
                  <a:srgbClr val="FFFFFF"/>
                </a:solidFill>
              </a:defRPr>
            </a:lvl9pPr>
          </a:lstStyle>
          <a:p/>
        </p:txBody>
      </p:sp>
      <p:sp>
        <p:nvSpPr>
          <p:cNvPr id="301" name="Google Shape;301;p16"/>
          <p:cNvSpPr txBox="1"/>
          <p:nvPr>
            <p:ph idx="7" type="body"/>
          </p:nvPr>
        </p:nvSpPr>
        <p:spPr>
          <a:xfrm>
            <a:off x="4998600" y="3709951"/>
            <a:ext cx="1710000" cy="9072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sz="1400"/>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302" name="Google Shape;302;p16"/>
          <p:cNvSpPr txBox="1"/>
          <p:nvPr>
            <p:ph idx="8" type="subTitle"/>
          </p:nvPr>
        </p:nvSpPr>
        <p:spPr>
          <a:xfrm>
            <a:off x="4998600" y="3389025"/>
            <a:ext cx="1710000" cy="439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FFFFFF"/>
              </a:buClr>
              <a:buSzPts val="2000"/>
              <a:buNone/>
              <a:defRPr sz="2000">
                <a:solidFill>
                  <a:srgbClr val="FFFFFF"/>
                </a:solidFill>
              </a:defRPr>
            </a:lvl1pPr>
            <a:lvl2pPr lvl="1" rtl="0" algn="ctr">
              <a:lnSpc>
                <a:spcPct val="100000"/>
              </a:lnSpc>
              <a:spcBef>
                <a:spcPts val="0"/>
              </a:spcBef>
              <a:spcAft>
                <a:spcPts val="0"/>
              </a:spcAft>
              <a:buClr>
                <a:srgbClr val="FFFFFF"/>
              </a:buClr>
              <a:buSzPts val="2000"/>
              <a:buNone/>
              <a:defRPr sz="2000">
                <a:solidFill>
                  <a:srgbClr val="FFFFFF"/>
                </a:solidFill>
              </a:defRPr>
            </a:lvl2pPr>
            <a:lvl3pPr lvl="2" rtl="0" algn="ctr">
              <a:lnSpc>
                <a:spcPct val="100000"/>
              </a:lnSpc>
              <a:spcBef>
                <a:spcPts val="0"/>
              </a:spcBef>
              <a:spcAft>
                <a:spcPts val="0"/>
              </a:spcAft>
              <a:buClr>
                <a:srgbClr val="FFFFFF"/>
              </a:buClr>
              <a:buSzPts val="2000"/>
              <a:buNone/>
              <a:defRPr sz="2000">
                <a:solidFill>
                  <a:srgbClr val="FFFFFF"/>
                </a:solidFill>
              </a:defRPr>
            </a:lvl3pPr>
            <a:lvl4pPr lvl="3" rtl="0" algn="ctr">
              <a:lnSpc>
                <a:spcPct val="100000"/>
              </a:lnSpc>
              <a:spcBef>
                <a:spcPts val="0"/>
              </a:spcBef>
              <a:spcAft>
                <a:spcPts val="0"/>
              </a:spcAft>
              <a:buClr>
                <a:srgbClr val="FFFFFF"/>
              </a:buClr>
              <a:buSzPts val="2000"/>
              <a:buNone/>
              <a:defRPr sz="2000">
                <a:solidFill>
                  <a:srgbClr val="FFFFFF"/>
                </a:solidFill>
              </a:defRPr>
            </a:lvl4pPr>
            <a:lvl5pPr lvl="4" rtl="0" algn="ctr">
              <a:lnSpc>
                <a:spcPct val="100000"/>
              </a:lnSpc>
              <a:spcBef>
                <a:spcPts val="0"/>
              </a:spcBef>
              <a:spcAft>
                <a:spcPts val="0"/>
              </a:spcAft>
              <a:buClr>
                <a:srgbClr val="FFFFFF"/>
              </a:buClr>
              <a:buSzPts val="2000"/>
              <a:buNone/>
              <a:defRPr sz="2000">
                <a:solidFill>
                  <a:srgbClr val="FFFFFF"/>
                </a:solidFill>
              </a:defRPr>
            </a:lvl5pPr>
            <a:lvl6pPr lvl="5" rtl="0" algn="ctr">
              <a:lnSpc>
                <a:spcPct val="100000"/>
              </a:lnSpc>
              <a:spcBef>
                <a:spcPts val="0"/>
              </a:spcBef>
              <a:spcAft>
                <a:spcPts val="0"/>
              </a:spcAft>
              <a:buClr>
                <a:srgbClr val="FFFFFF"/>
              </a:buClr>
              <a:buSzPts val="2000"/>
              <a:buNone/>
              <a:defRPr sz="2000">
                <a:solidFill>
                  <a:srgbClr val="FFFFFF"/>
                </a:solidFill>
              </a:defRPr>
            </a:lvl6pPr>
            <a:lvl7pPr lvl="6" rtl="0" algn="ctr">
              <a:lnSpc>
                <a:spcPct val="100000"/>
              </a:lnSpc>
              <a:spcBef>
                <a:spcPts val="0"/>
              </a:spcBef>
              <a:spcAft>
                <a:spcPts val="0"/>
              </a:spcAft>
              <a:buClr>
                <a:srgbClr val="FFFFFF"/>
              </a:buClr>
              <a:buSzPts val="2000"/>
              <a:buNone/>
              <a:defRPr sz="2000">
                <a:solidFill>
                  <a:srgbClr val="FFFFFF"/>
                </a:solidFill>
              </a:defRPr>
            </a:lvl7pPr>
            <a:lvl8pPr lvl="7" rtl="0" algn="ctr">
              <a:lnSpc>
                <a:spcPct val="100000"/>
              </a:lnSpc>
              <a:spcBef>
                <a:spcPts val="0"/>
              </a:spcBef>
              <a:spcAft>
                <a:spcPts val="0"/>
              </a:spcAft>
              <a:buClr>
                <a:srgbClr val="FFFFFF"/>
              </a:buClr>
              <a:buSzPts val="2000"/>
              <a:buNone/>
              <a:defRPr sz="2000">
                <a:solidFill>
                  <a:srgbClr val="FFFFFF"/>
                </a:solidFill>
              </a:defRPr>
            </a:lvl8pPr>
            <a:lvl9pPr lvl="8" rtl="0" algn="ctr">
              <a:lnSpc>
                <a:spcPct val="100000"/>
              </a:lnSpc>
              <a:spcBef>
                <a:spcPts val="0"/>
              </a:spcBef>
              <a:spcAft>
                <a:spcPts val="0"/>
              </a:spcAft>
              <a:buClr>
                <a:srgbClr val="FFFFFF"/>
              </a:buClr>
              <a:buSzPts val="2000"/>
              <a:buNone/>
              <a:defRPr sz="2000">
                <a:solidFill>
                  <a:srgbClr val="FFFFFF"/>
                </a:solidFill>
              </a:defRPr>
            </a:lvl9pPr>
          </a:lstStyle>
          <a:p/>
        </p:txBody>
      </p:sp>
      <p:sp>
        <p:nvSpPr>
          <p:cNvPr id="303" name="Google Shape;303;p16"/>
          <p:cNvSpPr txBox="1"/>
          <p:nvPr>
            <p:ph idx="9" type="body"/>
          </p:nvPr>
        </p:nvSpPr>
        <p:spPr>
          <a:xfrm>
            <a:off x="6710400" y="1664551"/>
            <a:ext cx="1710000" cy="9072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sz="1400"/>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304" name="Google Shape;304;p16"/>
          <p:cNvSpPr txBox="1"/>
          <p:nvPr>
            <p:ph idx="13" type="subTitle"/>
          </p:nvPr>
        </p:nvSpPr>
        <p:spPr>
          <a:xfrm>
            <a:off x="6710400" y="1343625"/>
            <a:ext cx="1710000" cy="439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FFFFFF"/>
              </a:buClr>
              <a:buSzPts val="2000"/>
              <a:buNone/>
              <a:defRPr sz="2000">
                <a:solidFill>
                  <a:srgbClr val="FFFFFF"/>
                </a:solidFill>
              </a:defRPr>
            </a:lvl1pPr>
            <a:lvl2pPr lvl="1" rtl="0" algn="ctr">
              <a:lnSpc>
                <a:spcPct val="100000"/>
              </a:lnSpc>
              <a:spcBef>
                <a:spcPts val="0"/>
              </a:spcBef>
              <a:spcAft>
                <a:spcPts val="0"/>
              </a:spcAft>
              <a:buClr>
                <a:srgbClr val="FFFFFF"/>
              </a:buClr>
              <a:buSzPts val="2000"/>
              <a:buNone/>
              <a:defRPr sz="2000">
                <a:solidFill>
                  <a:srgbClr val="FFFFFF"/>
                </a:solidFill>
              </a:defRPr>
            </a:lvl2pPr>
            <a:lvl3pPr lvl="2" rtl="0" algn="ctr">
              <a:lnSpc>
                <a:spcPct val="100000"/>
              </a:lnSpc>
              <a:spcBef>
                <a:spcPts val="0"/>
              </a:spcBef>
              <a:spcAft>
                <a:spcPts val="0"/>
              </a:spcAft>
              <a:buClr>
                <a:srgbClr val="FFFFFF"/>
              </a:buClr>
              <a:buSzPts val="2000"/>
              <a:buNone/>
              <a:defRPr sz="2000">
                <a:solidFill>
                  <a:srgbClr val="FFFFFF"/>
                </a:solidFill>
              </a:defRPr>
            </a:lvl3pPr>
            <a:lvl4pPr lvl="3" rtl="0" algn="ctr">
              <a:lnSpc>
                <a:spcPct val="100000"/>
              </a:lnSpc>
              <a:spcBef>
                <a:spcPts val="0"/>
              </a:spcBef>
              <a:spcAft>
                <a:spcPts val="0"/>
              </a:spcAft>
              <a:buClr>
                <a:srgbClr val="FFFFFF"/>
              </a:buClr>
              <a:buSzPts val="2000"/>
              <a:buNone/>
              <a:defRPr sz="2000">
                <a:solidFill>
                  <a:srgbClr val="FFFFFF"/>
                </a:solidFill>
              </a:defRPr>
            </a:lvl4pPr>
            <a:lvl5pPr lvl="4" rtl="0" algn="ctr">
              <a:lnSpc>
                <a:spcPct val="100000"/>
              </a:lnSpc>
              <a:spcBef>
                <a:spcPts val="0"/>
              </a:spcBef>
              <a:spcAft>
                <a:spcPts val="0"/>
              </a:spcAft>
              <a:buClr>
                <a:srgbClr val="FFFFFF"/>
              </a:buClr>
              <a:buSzPts val="2000"/>
              <a:buNone/>
              <a:defRPr sz="2000">
                <a:solidFill>
                  <a:srgbClr val="FFFFFF"/>
                </a:solidFill>
              </a:defRPr>
            </a:lvl5pPr>
            <a:lvl6pPr lvl="5" rtl="0" algn="ctr">
              <a:lnSpc>
                <a:spcPct val="100000"/>
              </a:lnSpc>
              <a:spcBef>
                <a:spcPts val="0"/>
              </a:spcBef>
              <a:spcAft>
                <a:spcPts val="0"/>
              </a:spcAft>
              <a:buClr>
                <a:srgbClr val="FFFFFF"/>
              </a:buClr>
              <a:buSzPts val="2000"/>
              <a:buNone/>
              <a:defRPr sz="2000">
                <a:solidFill>
                  <a:srgbClr val="FFFFFF"/>
                </a:solidFill>
              </a:defRPr>
            </a:lvl6pPr>
            <a:lvl7pPr lvl="6" rtl="0" algn="ctr">
              <a:lnSpc>
                <a:spcPct val="100000"/>
              </a:lnSpc>
              <a:spcBef>
                <a:spcPts val="0"/>
              </a:spcBef>
              <a:spcAft>
                <a:spcPts val="0"/>
              </a:spcAft>
              <a:buClr>
                <a:srgbClr val="FFFFFF"/>
              </a:buClr>
              <a:buSzPts val="2000"/>
              <a:buNone/>
              <a:defRPr sz="2000">
                <a:solidFill>
                  <a:srgbClr val="FFFFFF"/>
                </a:solidFill>
              </a:defRPr>
            </a:lvl7pPr>
            <a:lvl8pPr lvl="7" rtl="0" algn="ctr">
              <a:lnSpc>
                <a:spcPct val="100000"/>
              </a:lnSpc>
              <a:spcBef>
                <a:spcPts val="0"/>
              </a:spcBef>
              <a:spcAft>
                <a:spcPts val="0"/>
              </a:spcAft>
              <a:buClr>
                <a:srgbClr val="FFFFFF"/>
              </a:buClr>
              <a:buSzPts val="2000"/>
              <a:buNone/>
              <a:defRPr sz="2000">
                <a:solidFill>
                  <a:srgbClr val="FFFFFF"/>
                </a:solidFill>
              </a:defRPr>
            </a:lvl8pPr>
            <a:lvl9pPr lvl="8" rtl="0" algn="ctr">
              <a:lnSpc>
                <a:spcPct val="100000"/>
              </a:lnSpc>
              <a:spcBef>
                <a:spcPts val="0"/>
              </a:spcBef>
              <a:spcAft>
                <a:spcPts val="0"/>
              </a:spcAft>
              <a:buClr>
                <a:srgbClr val="FFFFFF"/>
              </a:buClr>
              <a:buSzPts val="2000"/>
              <a:buNone/>
              <a:defRPr sz="2000">
                <a:solidFill>
                  <a:srgbClr val="FFFFFF"/>
                </a:solidFill>
              </a:defRPr>
            </a:lvl9pPr>
          </a:lstStyle>
          <a:p/>
        </p:txBody>
      </p:sp>
      <p:sp>
        <p:nvSpPr>
          <p:cNvPr id="305" name="Google Shape;305;p16"/>
          <p:cNvSpPr txBox="1"/>
          <p:nvPr>
            <p:ph idx="14" type="body"/>
          </p:nvPr>
        </p:nvSpPr>
        <p:spPr>
          <a:xfrm>
            <a:off x="6710400" y="3709951"/>
            <a:ext cx="1710000" cy="9072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sz="1400"/>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306" name="Google Shape;306;p16"/>
          <p:cNvSpPr txBox="1"/>
          <p:nvPr>
            <p:ph idx="15" type="subTitle"/>
          </p:nvPr>
        </p:nvSpPr>
        <p:spPr>
          <a:xfrm>
            <a:off x="6710400" y="3389025"/>
            <a:ext cx="1710000" cy="439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FFFFFF"/>
              </a:buClr>
              <a:buSzPts val="2000"/>
              <a:buNone/>
              <a:defRPr sz="2000">
                <a:solidFill>
                  <a:srgbClr val="FFFFFF"/>
                </a:solidFill>
              </a:defRPr>
            </a:lvl1pPr>
            <a:lvl2pPr lvl="1" rtl="0" algn="ctr">
              <a:lnSpc>
                <a:spcPct val="100000"/>
              </a:lnSpc>
              <a:spcBef>
                <a:spcPts val="0"/>
              </a:spcBef>
              <a:spcAft>
                <a:spcPts val="0"/>
              </a:spcAft>
              <a:buClr>
                <a:srgbClr val="FFFFFF"/>
              </a:buClr>
              <a:buSzPts val="2000"/>
              <a:buNone/>
              <a:defRPr sz="2000">
                <a:solidFill>
                  <a:srgbClr val="FFFFFF"/>
                </a:solidFill>
              </a:defRPr>
            </a:lvl2pPr>
            <a:lvl3pPr lvl="2" rtl="0" algn="ctr">
              <a:lnSpc>
                <a:spcPct val="100000"/>
              </a:lnSpc>
              <a:spcBef>
                <a:spcPts val="0"/>
              </a:spcBef>
              <a:spcAft>
                <a:spcPts val="0"/>
              </a:spcAft>
              <a:buClr>
                <a:srgbClr val="FFFFFF"/>
              </a:buClr>
              <a:buSzPts val="2000"/>
              <a:buNone/>
              <a:defRPr sz="2000">
                <a:solidFill>
                  <a:srgbClr val="FFFFFF"/>
                </a:solidFill>
              </a:defRPr>
            </a:lvl3pPr>
            <a:lvl4pPr lvl="3" rtl="0" algn="ctr">
              <a:lnSpc>
                <a:spcPct val="100000"/>
              </a:lnSpc>
              <a:spcBef>
                <a:spcPts val="0"/>
              </a:spcBef>
              <a:spcAft>
                <a:spcPts val="0"/>
              </a:spcAft>
              <a:buClr>
                <a:srgbClr val="FFFFFF"/>
              </a:buClr>
              <a:buSzPts val="2000"/>
              <a:buNone/>
              <a:defRPr sz="2000">
                <a:solidFill>
                  <a:srgbClr val="FFFFFF"/>
                </a:solidFill>
              </a:defRPr>
            </a:lvl4pPr>
            <a:lvl5pPr lvl="4" rtl="0" algn="ctr">
              <a:lnSpc>
                <a:spcPct val="100000"/>
              </a:lnSpc>
              <a:spcBef>
                <a:spcPts val="0"/>
              </a:spcBef>
              <a:spcAft>
                <a:spcPts val="0"/>
              </a:spcAft>
              <a:buClr>
                <a:srgbClr val="FFFFFF"/>
              </a:buClr>
              <a:buSzPts val="2000"/>
              <a:buNone/>
              <a:defRPr sz="2000">
                <a:solidFill>
                  <a:srgbClr val="FFFFFF"/>
                </a:solidFill>
              </a:defRPr>
            </a:lvl5pPr>
            <a:lvl6pPr lvl="5" rtl="0" algn="ctr">
              <a:lnSpc>
                <a:spcPct val="100000"/>
              </a:lnSpc>
              <a:spcBef>
                <a:spcPts val="0"/>
              </a:spcBef>
              <a:spcAft>
                <a:spcPts val="0"/>
              </a:spcAft>
              <a:buClr>
                <a:srgbClr val="FFFFFF"/>
              </a:buClr>
              <a:buSzPts val="2000"/>
              <a:buNone/>
              <a:defRPr sz="2000">
                <a:solidFill>
                  <a:srgbClr val="FFFFFF"/>
                </a:solidFill>
              </a:defRPr>
            </a:lvl6pPr>
            <a:lvl7pPr lvl="6" rtl="0" algn="ctr">
              <a:lnSpc>
                <a:spcPct val="100000"/>
              </a:lnSpc>
              <a:spcBef>
                <a:spcPts val="0"/>
              </a:spcBef>
              <a:spcAft>
                <a:spcPts val="0"/>
              </a:spcAft>
              <a:buClr>
                <a:srgbClr val="FFFFFF"/>
              </a:buClr>
              <a:buSzPts val="2000"/>
              <a:buNone/>
              <a:defRPr sz="2000">
                <a:solidFill>
                  <a:srgbClr val="FFFFFF"/>
                </a:solidFill>
              </a:defRPr>
            </a:lvl7pPr>
            <a:lvl8pPr lvl="7" rtl="0" algn="ctr">
              <a:lnSpc>
                <a:spcPct val="100000"/>
              </a:lnSpc>
              <a:spcBef>
                <a:spcPts val="0"/>
              </a:spcBef>
              <a:spcAft>
                <a:spcPts val="0"/>
              </a:spcAft>
              <a:buClr>
                <a:srgbClr val="FFFFFF"/>
              </a:buClr>
              <a:buSzPts val="2000"/>
              <a:buNone/>
              <a:defRPr sz="2000">
                <a:solidFill>
                  <a:srgbClr val="FFFFFF"/>
                </a:solidFill>
              </a:defRPr>
            </a:lvl8pPr>
            <a:lvl9pPr lvl="8" rtl="0" algn="ctr">
              <a:lnSpc>
                <a:spcPct val="100000"/>
              </a:lnSpc>
              <a:spcBef>
                <a:spcPts val="0"/>
              </a:spcBef>
              <a:spcAft>
                <a:spcPts val="0"/>
              </a:spcAft>
              <a:buClr>
                <a:srgbClr val="FFFFFF"/>
              </a:buClr>
              <a:buSzPts val="2000"/>
              <a:buNone/>
              <a:defRPr sz="2000">
                <a:solidFill>
                  <a:srgbClr val="FFFFFF"/>
                </a:solidFill>
              </a:defRPr>
            </a:lvl9pPr>
          </a:lstStyle>
          <a:p/>
        </p:txBody>
      </p:sp>
      <p:sp>
        <p:nvSpPr>
          <p:cNvPr id="307" name="Google Shape;307;p16"/>
          <p:cNvSpPr txBox="1"/>
          <p:nvPr>
            <p:ph type="title"/>
          </p:nvPr>
        </p:nvSpPr>
        <p:spPr>
          <a:xfrm>
            <a:off x="720000" y="1545750"/>
            <a:ext cx="2566800" cy="20520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3000">
                <a:solidFill>
                  <a:srgbClr val="FFFFFF"/>
                </a:solidFill>
                <a:latin typeface="Titillium Web"/>
                <a:ea typeface="Titillium Web"/>
                <a:cs typeface="Titillium Web"/>
                <a:sym typeface="Titillium Web"/>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TITLE_AND_TWO_COLUMNS_2_1_1_1">
    <p:spTree>
      <p:nvGrpSpPr>
        <p:cNvPr id="308" name="Shape 308"/>
        <p:cNvGrpSpPr/>
        <p:nvPr/>
      </p:nvGrpSpPr>
      <p:grpSpPr>
        <a:xfrm>
          <a:off x="0" y="0"/>
          <a:ext cx="0" cy="0"/>
          <a:chOff x="0" y="0"/>
          <a:chExt cx="0" cy="0"/>
        </a:xfrm>
      </p:grpSpPr>
      <p:pic>
        <p:nvPicPr>
          <p:cNvPr id="309" name="Google Shape;309;p17"/>
          <p:cNvPicPr preferRelativeResize="0"/>
          <p:nvPr/>
        </p:nvPicPr>
        <p:blipFill rotWithShape="1">
          <a:blip r:embed="rId2">
            <a:alphaModFix amt="70000"/>
          </a:blip>
          <a:srcRect b="18354" l="71898" r="0" t="0"/>
          <a:stretch/>
        </p:blipFill>
        <p:spPr>
          <a:xfrm rot="-5400000">
            <a:off x="4585486" y="591788"/>
            <a:ext cx="2355749" cy="6844325"/>
          </a:xfrm>
          <a:prstGeom prst="rect">
            <a:avLst/>
          </a:prstGeom>
          <a:noFill/>
          <a:ln>
            <a:noFill/>
          </a:ln>
        </p:spPr>
      </p:pic>
      <p:sp>
        <p:nvSpPr>
          <p:cNvPr id="310" name="Google Shape;310;p17"/>
          <p:cNvSpPr txBox="1"/>
          <p:nvPr>
            <p:ph idx="1" type="body"/>
          </p:nvPr>
        </p:nvSpPr>
        <p:spPr>
          <a:xfrm>
            <a:off x="5213700" y="3704400"/>
            <a:ext cx="1710000" cy="9072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sz="1400"/>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pic>
        <p:nvPicPr>
          <p:cNvPr id="311" name="Google Shape;311;p17"/>
          <p:cNvPicPr preferRelativeResize="0"/>
          <p:nvPr/>
        </p:nvPicPr>
        <p:blipFill rotWithShape="1">
          <a:blip r:embed="rId3">
            <a:alphaModFix amt="70000"/>
          </a:blip>
          <a:srcRect b="0" l="74315" r="0" t="59298"/>
          <a:stretch/>
        </p:blipFill>
        <p:spPr>
          <a:xfrm rot="5400000">
            <a:off x="5455161" y="-854738"/>
            <a:ext cx="2855851" cy="4525776"/>
          </a:xfrm>
          <a:prstGeom prst="rect">
            <a:avLst/>
          </a:prstGeom>
          <a:noFill/>
          <a:ln>
            <a:noFill/>
          </a:ln>
        </p:spPr>
      </p:pic>
      <p:pic>
        <p:nvPicPr>
          <p:cNvPr id="312" name="Google Shape;312;p17"/>
          <p:cNvPicPr preferRelativeResize="0"/>
          <p:nvPr/>
        </p:nvPicPr>
        <p:blipFill rotWithShape="1">
          <a:blip r:embed="rId4">
            <a:alphaModFix amt="70000"/>
          </a:blip>
          <a:srcRect b="7701" l="72990" r="0" t="46042"/>
          <a:stretch/>
        </p:blipFill>
        <p:spPr>
          <a:xfrm>
            <a:off x="0" y="0"/>
            <a:ext cx="3003226" cy="5143498"/>
          </a:xfrm>
          <a:prstGeom prst="rect">
            <a:avLst/>
          </a:prstGeom>
          <a:noFill/>
          <a:ln>
            <a:noFill/>
          </a:ln>
        </p:spPr>
      </p:pic>
      <p:sp>
        <p:nvSpPr>
          <p:cNvPr id="313" name="Google Shape;313;p17"/>
          <p:cNvSpPr/>
          <p:nvPr/>
        </p:nvSpPr>
        <p:spPr>
          <a:xfrm>
            <a:off x="422710" y="232227"/>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7"/>
          <p:cNvSpPr/>
          <p:nvPr/>
        </p:nvSpPr>
        <p:spPr>
          <a:xfrm>
            <a:off x="994160" y="18375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7"/>
          <p:cNvSpPr/>
          <p:nvPr/>
        </p:nvSpPr>
        <p:spPr>
          <a:xfrm>
            <a:off x="8476010" y="995477"/>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7"/>
          <p:cNvSpPr/>
          <p:nvPr/>
        </p:nvSpPr>
        <p:spPr>
          <a:xfrm>
            <a:off x="8407010" y="274352"/>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7"/>
          <p:cNvSpPr/>
          <p:nvPr/>
        </p:nvSpPr>
        <p:spPr>
          <a:xfrm>
            <a:off x="356310" y="90900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7"/>
          <p:cNvSpPr/>
          <p:nvPr/>
        </p:nvSpPr>
        <p:spPr>
          <a:xfrm>
            <a:off x="8202772" y="4704327"/>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7"/>
          <p:cNvSpPr/>
          <p:nvPr/>
        </p:nvSpPr>
        <p:spPr>
          <a:xfrm>
            <a:off x="8545297" y="411450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7"/>
          <p:cNvSpPr/>
          <p:nvPr/>
        </p:nvSpPr>
        <p:spPr>
          <a:xfrm>
            <a:off x="7593747" y="4642240"/>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7"/>
          <p:cNvSpPr/>
          <p:nvPr/>
        </p:nvSpPr>
        <p:spPr>
          <a:xfrm>
            <a:off x="7912085" y="24010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7"/>
          <p:cNvSpPr txBox="1"/>
          <p:nvPr>
            <p:ph idx="2" type="body"/>
          </p:nvPr>
        </p:nvSpPr>
        <p:spPr>
          <a:xfrm>
            <a:off x="5230875" y="978700"/>
            <a:ext cx="1710000" cy="9072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sz="1400"/>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323" name="Google Shape;323;p17"/>
          <p:cNvSpPr txBox="1"/>
          <p:nvPr>
            <p:ph idx="3" type="body"/>
          </p:nvPr>
        </p:nvSpPr>
        <p:spPr>
          <a:xfrm>
            <a:off x="6710400" y="2344113"/>
            <a:ext cx="1710000" cy="9072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sz="1400"/>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324" name="Google Shape;324;p17"/>
          <p:cNvSpPr txBox="1"/>
          <p:nvPr>
            <p:ph idx="4" type="subTitle"/>
          </p:nvPr>
        </p:nvSpPr>
        <p:spPr>
          <a:xfrm>
            <a:off x="5230875" y="685526"/>
            <a:ext cx="1710000" cy="439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FFFFFF"/>
              </a:buClr>
              <a:buSzPts val="2000"/>
              <a:buNone/>
              <a:defRPr sz="2000">
                <a:solidFill>
                  <a:srgbClr val="FFFFFF"/>
                </a:solidFill>
              </a:defRPr>
            </a:lvl1pPr>
            <a:lvl2pPr lvl="1" rtl="0" algn="ctr">
              <a:lnSpc>
                <a:spcPct val="100000"/>
              </a:lnSpc>
              <a:spcBef>
                <a:spcPts val="0"/>
              </a:spcBef>
              <a:spcAft>
                <a:spcPts val="0"/>
              </a:spcAft>
              <a:buClr>
                <a:srgbClr val="FFFFFF"/>
              </a:buClr>
              <a:buSzPts val="2000"/>
              <a:buNone/>
              <a:defRPr sz="2000">
                <a:solidFill>
                  <a:srgbClr val="FFFFFF"/>
                </a:solidFill>
              </a:defRPr>
            </a:lvl2pPr>
            <a:lvl3pPr lvl="2" rtl="0" algn="ctr">
              <a:lnSpc>
                <a:spcPct val="100000"/>
              </a:lnSpc>
              <a:spcBef>
                <a:spcPts val="0"/>
              </a:spcBef>
              <a:spcAft>
                <a:spcPts val="0"/>
              </a:spcAft>
              <a:buClr>
                <a:srgbClr val="FFFFFF"/>
              </a:buClr>
              <a:buSzPts val="2000"/>
              <a:buNone/>
              <a:defRPr sz="2000">
                <a:solidFill>
                  <a:srgbClr val="FFFFFF"/>
                </a:solidFill>
              </a:defRPr>
            </a:lvl3pPr>
            <a:lvl4pPr lvl="3" rtl="0" algn="ctr">
              <a:lnSpc>
                <a:spcPct val="100000"/>
              </a:lnSpc>
              <a:spcBef>
                <a:spcPts val="0"/>
              </a:spcBef>
              <a:spcAft>
                <a:spcPts val="0"/>
              </a:spcAft>
              <a:buClr>
                <a:srgbClr val="FFFFFF"/>
              </a:buClr>
              <a:buSzPts val="2000"/>
              <a:buNone/>
              <a:defRPr sz="2000">
                <a:solidFill>
                  <a:srgbClr val="FFFFFF"/>
                </a:solidFill>
              </a:defRPr>
            </a:lvl4pPr>
            <a:lvl5pPr lvl="4" rtl="0" algn="ctr">
              <a:lnSpc>
                <a:spcPct val="100000"/>
              </a:lnSpc>
              <a:spcBef>
                <a:spcPts val="0"/>
              </a:spcBef>
              <a:spcAft>
                <a:spcPts val="0"/>
              </a:spcAft>
              <a:buClr>
                <a:srgbClr val="FFFFFF"/>
              </a:buClr>
              <a:buSzPts val="2000"/>
              <a:buNone/>
              <a:defRPr sz="2000">
                <a:solidFill>
                  <a:srgbClr val="FFFFFF"/>
                </a:solidFill>
              </a:defRPr>
            </a:lvl5pPr>
            <a:lvl6pPr lvl="5" rtl="0" algn="ctr">
              <a:lnSpc>
                <a:spcPct val="100000"/>
              </a:lnSpc>
              <a:spcBef>
                <a:spcPts val="0"/>
              </a:spcBef>
              <a:spcAft>
                <a:spcPts val="0"/>
              </a:spcAft>
              <a:buClr>
                <a:srgbClr val="FFFFFF"/>
              </a:buClr>
              <a:buSzPts val="2000"/>
              <a:buNone/>
              <a:defRPr sz="2000">
                <a:solidFill>
                  <a:srgbClr val="FFFFFF"/>
                </a:solidFill>
              </a:defRPr>
            </a:lvl6pPr>
            <a:lvl7pPr lvl="6" rtl="0" algn="ctr">
              <a:lnSpc>
                <a:spcPct val="100000"/>
              </a:lnSpc>
              <a:spcBef>
                <a:spcPts val="0"/>
              </a:spcBef>
              <a:spcAft>
                <a:spcPts val="0"/>
              </a:spcAft>
              <a:buClr>
                <a:srgbClr val="FFFFFF"/>
              </a:buClr>
              <a:buSzPts val="2000"/>
              <a:buNone/>
              <a:defRPr sz="2000">
                <a:solidFill>
                  <a:srgbClr val="FFFFFF"/>
                </a:solidFill>
              </a:defRPr>
            </a:lvl7pPr>
            <a:lvl8pPr lvl="7" rtl="0" algn="ctr">
              <a:lnSpc>
                <a:spcPct val="100000"/>
              </a:lnSpc>
              <a:spcBef>
                <a:spcPts val="0"/>
              </a:spcBef>
              <a:spcAft>
                <a:spcPts val="0"/>
              </a:spcAft>
              <a:buClr>
                <a:srgbClr val="FFFFFF"/>
              </a:buClr>
              <a:buSzPts val="2000"/>
              <a:buNone/>
              <a:defRPr sz="2000">
                <a:solidFill>
                  <a:srgbClr val="FFFFFF"/>
                </a:solidFill>
              </a:defRPr>
            </a:lvl8pPr>
            <a:lvl9pPr lvl="8" rtl="0" algn="ctr">
              <a:lnSpc>
                <a:spcPct val="100000"/>
              </a:lnSpc>
              <a:spcBef>
                <a:spcPts val="0"/>
              </a:spcBef>
              <a:spcAft>
                <a:spcPts val="0"/>
              </a:spcAft>
              <a:buClr>
                <a:srgbClr val="FFFFFF"/>
              </a:buClr>
              <a:buSzPts val="2000"/>
              <a:buNone/>
              <a:defRPr sz="2000">
                <a:solidFill>
                  <a:srgbClr val="FFFFFF"/>
                </a:solidFill>
              </a:defRPr>
            </a:lvl9pPr>
          </a:lstStyle>
          <a:p/>
        </p:txBody>
      </p:sp>
      <p:sp>
        <p:nvSpPr>
          <p:cNvPr id="325" name="Google Shape;325;p17"/>
          <p:cNvSpPr txBox="1"/>
          <p:nvPr>
            <p:ph idx="5" type="subTitle"/>
          </p:nvPr>
        </p:nvSpPr>
        <p:spPr>
          <a:xfrm>
            <a:off x="6710400" y="2050939"/>
            <a:ext cx="1710000" cy="439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FFFFFF"/>
              </a:buClr>
              <a:buSzPts val="2000"/>
              <a:buNone/>
              <a:defRPr sz="2000">
                <a:solidFill>
                  <a:srgbClr val="FFFFFF"/>
                </a:solidFill>
              </a:defRPr>
            </a:lvl1pPr>
            <a:lvl2pPr lvl="1" rtl="0" algn="ctr">
              <a:lnSpc>
                <a:spcPct val="100000"/>
              </a:lnSpc>
              <a:spcBef>
                <a:spcPts val="0"/>
              </a:spcBef>
              <a:spcAft>
                <a:spcPts val="0"/>
              </a:spcAft>
              <a:buClr>
                <a:srgbClr val="FFFFFF"/>
              </a:buClr>
              <a:buSzPts val="2000"/>
              <a:buNone/>
              <a:defRPr sz="2000">
                <a:solidFill>
                  <a:srgbClr val="FFFFFF"/>
                </a:solidFill>
              </a:defRPr>
            </a:lvl2pPr>
            <a:lvl3pPr lvl="2" rtl="0" algn="ctr">
              <a:lnSpc>
                <a:spcPct val="100000"/>
              </a:lnSpc>
              <a:spcBef>
                <a:spcPts val="0"/>
              </a:spcBef>
              <a:spcAft>
                <a:spcPts val="0"/>
              </a:spcAft>
              <a:buClr>
                <a:srgbClr val="FFFFFF"/>
              </a:buClr>
              <a:buSzPts val="2000"/>
              <a:buNone/>
              <a:defRPr sz="2000">
                <a:solidFill>
                  <a:srgbClr val="FFFFFF"/>
                </a:solidFill>
              </a:defRPr>
            </a:lvl3pPr>
            <a:lvl4pPr lvl="3" rtl="0" algn="ctr">
              <a:lnSpc>
                <a:spcPct val="100000"/>
              </a:lnSpc>
              <a:spcBef>
                <a:spcPts val="0"/>
              </a:spcBef>
              <a:spcAft>
                <a:spcPts val="0"/>
              </a:spcAft>
              <a:buClr>
                <a:srgbClr val="FFFFFF"/>
              </a:buClr>
              <a:buSzPts val="2000"/>
              <a:buNone/>
              <a:defRPr sz="2000">
                <a:solidFill>
                  <a:srgbClr val="FFFFFF"/>
                </a:solidFill>
              </a:defRPr>
            </a:lvl4pPr>
            <a:lvl5pPr lvl="4" rtl="0" algn="ctr">
              <a:lnSpc>
                <a:spcPct val="100000"/>
              </a:lnSpc>
              <a:spcBef>
                <a:spcPts val="0"/>
              </a:spcBef>
              <a:spcAft>
                <a:spcPts val="0"/>
              </a:spcAft>
              <a:buClr>
                <a:srgbClr val="FFFFFF"/>
              </a:buClr>
              <a:buSzPts val="2000"/>
              <a:buNone/>
              <a:defRPr sz="2000">
                <a:solidFill>
                  <a:srgbClr val="FFFFFF"/>
                </a:solidFill>
              </a:defRPr>
            </a:lvl5pPr>
            <a:lvl6pPr lvl="5" rtl="0" algn="ctr">
              <a:lnSpc>
                <a:spcPct val="100000"/>
              </a:lnSpc>
              <a:spcBef>
                <a:spcPts val="0"/>
              </a:spcBef>
              <a:spcAft>
                <a:spcPts val="0"/>
              </a:spcAft>
              <a:buClr>
                <a:srgbClr val="FFFFFF"/>
              </a:buClr>
              <a:buSzPts val="2000"/>
              <a:buNone/>
              <a:defRPr sz="2000">
                <a:solidFill>
                  <a:srgbClr val="FFFFFF"/>
                </a:solidFill>
              </a:defRPr>
            </a:lvl6pPr>
            <a:lvl7pPr lvl="6" rtl="0" algn="ctr">
              <a:lnSpc>
                <a:spcPct val="100000"/>
              </a:lnSpc>
              <a:spcBef>
                <a:spcPts val="0"/>
              </a:spcBef>
              <a:spcAft>
                <a:spcPts val="0"/>
              </a:spcAft>
              <a:buClr>
                <a:srgbClr val="FFFFFF"/>
              </a:buClr>
              <a:buSzPts val="2000"/>
              <a:buNone/>
              <a:defRPr sz="2000">
                <a:solidFill>
                  <a:srgbClr val="FFFFFF"/>
                </a:solidFill>
              </a:defRPr>
            </a:lvl7pPr>
            <a:lvl8pPr lvl="7" rtl="0" algn="ctr">
              <a:lnSpc>
                <a:spcPct val="100000"/>
              </a:lnSpc>
              <a:spcBef>
                <a:spcPts val="0"/>
              </a:spcBef>
              <a:spcAft>
                <a:spcPts val="0"/>
              </a:spcAft>
              <a:buClr>
                <a:srgbClr val="FFFFFF"/>
              </a:buClr>
              <a:buSzPts val="2000"/>
              <a:buNone/>
              <a:defRPr sz="2000">
                <a:solidFill>
                  <a:srgbClr val="FFFFFF"/>
                </a:solidFill>
              </a:defRPr>
            </a:lvl8pPr>
            <a:lvl9pPr lvl="8" rtl="0" algn="ctr">
              <a:lnSpc>
                <a:spcPct val="100000"/>
              </a:lnSpc>
              <a:spcBef>
                <a:spcPts val="0"/>
              </a:spcBef>
              <a:spcAft>
                <a:spcPts val="0"/>
              </a:spcAft>
              <a:buClr>
                <a:srgbClr val="FFFFFF"/>
              </a:buClr>
              <a:buSzPts val="2000"/>
              <a:buNone/>
              <a:defRPr sz="2000">
                <a:solidFill>
                  <a:srgbClr val="FFFFFF"/>
                </a:solidFill>
              </a:defRPr>
            </a:lvl9pPr>
          </a:lstStyle>
          <a:p/>
        </p:txBody>
      </p:sp>
      <p:sp>
        <p:nvSpPr>
          <p:cNvPr id="326" name="Google Shape;326;p17"/>
          <p:cNvSpPr txBox="1"/>
          <p:nvPr>
            <p:ph idx="6" type="subTitle"/>
          </p:nvPr>
        </p:nvSpPr>
        <p:spPr>
          <a:xfrm>
            <a:off x="5213700" y="3411226"/>
            <a:ext cx="1710000" cy="439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FFFFFF"/>
              </a:buClr>
              <a:buSzPts val="2000"/>
              <a:buNone/>
              <a:defRPr sz="2000">
                <a:solidFill>
                  <a:srgbClr val="FFFFFF"/>
                </a:solidFill>
              </a:defRPr>
            </a:lvl1pPr>
            <a:lvl2pPr lvl="1" rtl="0" algn="ctr">
              <a:lnSpc>
                <a:spcPct val="100000"/>
              </a:lnSpc>
              <a:spcBef>
                <a:spcPts val="0"/>
              </a:spcBef>
              <a:spcAft>
                <a:spcPts val="0"/>
              </a:spcAft>
              <a:buClr>
                <a:srgbClr val="FFFFFF"/>
              </a:buClr>
              <a:buSzPts val="2000"/>
              <a:buNone/>
              <a:defRPr sz="2000">
                <a:solidFill>
                  <a:srgbClr val="FFFFFF"/>
                </a:solidFill>
              </a:defRPr>
            </a:lvl2pPr>
            <a:lvl3pPr lvl="2" rtl="0" algn="ctr">
              <a:lnSpc>
                <a:spcPct val="100000"/>
              </a:lnSpc>
              <a:spcBef>
                <a:spcPts val="0"/>
              </a:spcBef>
              <a:spcAft>
                <a:spcPts val="0"/>
              </a:spcAft>
              <a:buClr>
                <a:srgbClr val="FFFFFF"/>
              </a:buClr>
              <a:buSzPts val="2000"/>
              <a:buNone/>
              <a:defRPr sz="2000">
                <a:solidFill>
                  <a:srgbClr val="FFFFFF"/>
                </a:solidFill>
              </a:defRPr>
            </a:lvl3pPr>
            <a:lvl4pPr lvl="3" rtl="0" algn="ctr">
              <a:lnSpc>
                <a:spcPct val="100000"/>
              </a:lnSpc>
              <a:spcBef>
                <a:spcPts val="0"/>
              </a:spcBef>
              <a:spcAft>
                <a:spcPts val="0"/>
              </a:spcAft>
              <a:buClr>
                <a:srgbClr val="FFFFFF"/>
              </a:buClr>
              <a:buSzPts val="2000"/>
              <a:buNone/>
              <a:defRPr sz="2000">
                <a:solidFill>
                  <a:srgbClr val="FFFFFF"/>
                </a:solidFill>
              </a:defRPr>
            </a:lvl4pPr>
            <a:lvl5pPr lvl="4" rtl="0" algn="ctr">
              <a:lnSpc>
                <a:spcPct val="100000"/>
              </a:lnSpc>
              <a:spcBef>
                <a:spcPts val="0"/>
              </a:spcBef>
              <a:spcAft>
                <a:spcPts val="0"/>
              </a:spcAft>
              <a:buClr>
                <a:srgbClr val="FFFFFF"/>
              </a:buClr>
              <a:buSzPts val="2000"/>
              <a:buNone/>
              <a:defRPr sz="2000">
                <a:solidFill>
                  <a:srgbClr val="FFFFFF"/>
                </a:solidFill>
              </a:defRPr>
            </a:lvl5pPr>
            <a:lvl6pPr lvl="5" rtl="0" algn="ctr">
              <a:lnSpc>
                <a:spcPct val="100000"/>
              </a:lnSpc>
              <a:spcBef>
                <a:spcPts val="0"/>
              </a:spcBef>
              <a:spcAft>
                <a:spcPts val="0"/>
              </a:spcAft>
              <a:buClr>
                <a:srgbClr val="FFFFFF"/>
              </a:buClr>
              <a:buSzPts val="2000"/>
              <a:buNone/>
              <a:defRPr sz="2000">
                <a:solidFill>
                  <a:srgbClr val="FFFFFF"/>
                </a:solidFill>
              </a:defRPr>
            </a:lvl6pPr>
            <a:lvl7pPr lvl="6" rtl="0" algn="ctr">
              <a:lnSpc>
                <a:spcPct val="100000"/>
              </a:lnSpc>
              <a:spcBef>
                <a:spcPts val="0"/>
              </a:spcBef>
              <a:spcAft>
                <a:spcPts val="0"/>
              </a:spcAft>
              <a:buClr>
                <a:srgbClr val="FFFFFF"/>
              </a:buClr>
              <a:buSzPts val="2000"/>
              <a:buNone/>
              <a:defRPr sz="2000">
                <a:solidFill>
                  <a:srgbClr val="FFFFFF"/>
                </a:solidFill>
              </a:defRPr>
            </a:lvl7pPr>
            <a:lvl8pPr lvl="7" rtl="0" algn="ctr">
              <a:lnSpc>
                <a:spcPct val="100000"/>
              </a:lnSpc>
              <a:spcBef>
                <a:spcPts val="0"/>
              </a:spcBef>
              <a:spcAft>
                <a:spcPts val="0"/>
              </a:spcAft>
              <a:buClr>
                <a:srgbClr val="FFFFFF"/>
              </a:buClr>
              <a:buSzPts val="2000"/>
              <a:buNone/>
              <a:defRPr sz="2000">
                <a:solidFill>
                  <a:srgbClr val="FFFFFF"/>
                </a:solidFill>
              </a:defRPr>
            </a:lvl8pPr>
            <a:lvl9pPr lvl="8" rtl="0" algn="ctr">
              <a:lnSpc>
                <a:spcPct val="100000"/>
              </a:lnSpc>
              <a:spcBef>
                <a:spcPts val="0"/>
              </a:spcBef>
              <a:spcAft>
                <a:spcPts val="0"/>
              </a:spcAft>
              <a:buClr>
                <a:srgbClr val="FFFFFF"/>
              </a:buClr>
              <a:buSzPts val="2000"/>
              <a:buNone/>
              <a:defRPr sz="2000">
                <a:solidFill>
                  <a:srgbClr val="FFFFFF"/>
                </a:solidFill>
              </a:defRPr>
            </a:lvl9pPr>
          </a:lstStyle>
          <a:p/>
        </p:txBody>
      </p:sp>
      <p:sp>
        <p:nvSpPr>
          <p:cNvPr id="327" name="Google Shape;327;p17"/>
          <p:cNvSpPr txBox="1"/>
          <p:nvPr>
            <p:ph idx="7" type="body"/>
          </p:nvPr>
        </p:nvSpPr>
        <p:spPr>
          <a:xfrm>
            <a:off x="723600" y="2344113"/>
            <a:ext cx="1710000" cy="9072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sz="1400"/>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328" name="Google Shape;328;p17"/>
          <p:cNvSpPr txBox="1"/>
          <p:nvPr>
            <p:ph idx="8" type="subTitle"/>
          </p:nvPr>
        </p:nvSpPr>
        <p:spPr>
          <a:xfrm>
            <a:off x="723600" y="2050939"/>
            <a:ext cx="1710000" cy="439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FFFFFF"/>
              </a:buClr>
              <a:buSzPts val="2000"/>
              <a:buNone/>
              <a:defRPr sz="2000">
                <a:solidFill>
                  <a:srgbClr val="FFFFFF"/>
                </a:solidFill>
              </a:defRPr>
            </a:lvl1pPr>
            <a:lvl2pPr lvl="1" rtl="0" algn="ctr">
              <a:lnSpc>
                <a:spcPct val="100000"/>
              </a:lnSpc>
              <a:spcBef>
                <a:spcPts val="0"/>
              </a:spcBef>
              <a:spcAft>
                <a:spcPts val="0"/>
              </a:spcAft>
              <a:buClr>
                <a:srgbClr val="FFFFFF"/>
              </a:buClr>
              <a:buSzPts val="2000"/>
              <a:buNone/>
              <a:defRPr sz="2000">
                <a:solidFill>
                  <a:srgbClr val="FFFFFF"/>
                </a:solidFill>
              </a:defRPr>
            </a:lvl2pPr>
            <a:lvl3pPr lvl="2" rtl="0" algn="ctr">
              <a:lnSpc>
                <a:spcPct val="100000"/>
              </a:lnSpc>
              <a:spcBef>
                <a:spcPts val="0"/>
              </a:spcBef>
              <a:spcAft>
                <a:spcPts val="0"/>
              </a:spcAft>
              <a:buClr>
                <a:srgbClr val="FFFFFF"/>
              </a:buClr>
              <a:buSzPts val="2000"/>
              <a:buNone/>
              <a:defRPr sz="2000">
                <a:solidFill>
                  <a:srgbClr val="FFFFFF"/>
                </a:solidFill>
              </a:defRPr>
            </a:lvl3pPr>
            <a:lvl4pPr lvl="3" rtl="0" algn="ctr">
              <a:lnSpc>
                <a:spcPct val="100000"/>
              </a:lnSpc>
              <a:spcBef>
                <a:spcPts val="0"/>
              </a:spcBef>
              <a:spcAft>
                <a:spcPts val="0"/>
              </a:spcAft>
              <a:buClr>
                <a:srgbClr val="FFFFFF"/>
              </a:buClr>
              <a:buSzPts val="2000"/>
              <a:buNone/>
              <a:defRPr sz="2000">
                <a:solidFill>
                  <a:srgbClr val="FFFFFF"/>
                </a:solidFill>
              </a:defRPr>
            </a:lvl4pPr>
            <a:lvl5pPr lvl="4" rtl="0" algn="ctr">
              <a:lnSpc>
                <a:spcPct val="100000"/>
              </a:lnSpc>
              <a:spcBef>
                <a:spcPts val="0"/>
              </a:spcBef>
              <a:spcAft>
                <a:spcPts val="0"/>
              </a:spcAft>
              <a:buClr>
                <a:srgbClr val="FFFFFF"/>
              </a:buClr>
              <a:buSzPts val="2000"/>
              <a:buNone/>
              <a:defRPr sz="2000">
                <a:solidFill>
                  <a:srgbClr val="FFFFFF"/>
                </a:solidFill>
              </a:defRPr>
            </a:lvl5pPr>
            <a:lvl6pPr lvl="5" rtl="0" algn="ctr">
              <a:lnSpc>
                <a:spcPct val="100000"/>
              </a:lnSpc>
              <a:spcBef>
                <a:spcPts val="0"/>
              </a:spcBef>
              <a:spcAft>
                <a:spcPts val="0"/>
              </a:spcAft>
              <a:buClr>
                <a:srgbClr val="FFFFFF"/>
              </a:buClr>
              <a:buSzPts val="2000"/>
              <a:buNone/>
              <a:defRPr sz="2000">
                <a:solidFill>
                  <a:srgbClr val="FFFFFF"/>
                </a:solidFill>
              </a:defRPr>
            </a:lvl6pPr>
            <a:lvl7pPr lvl="6" rtl="0" algn="ctr">
              <a:lnSpc>
                <a:spcPct val="100000"/>
              </a:lnSpc>
              <a:spcBef>
                <a:spcPts val="0"/>
              </a:spcBef>
              <a:spcAft>
                <a:spcPts val="0"/>
              </a:spcAft>
              <a:buClr>
                <a:srgbClr val="FFFFFF"/>
              </a:buClr>
              <a:buSzPts val="2000"/>
              <a:buNone/>
              <a:defRPr sz="2000">
                <a:solidFill>
                  <a:srgbClr val="FFFFFF"/>
                </a:solidFill>
              </a:defRPr>
            </a:lvl7pPr>
            <a:lvl8pPr lvl="7" rtl="0" algn="ctr">
              <a:lnSpc>
                <a:spcPct val="100000"/>
              </a:lnSpc>
              <a:spcBef>
                <a:spcPts val="0"/>
              </a:spcBef>
              <a:spcAft>
                <a:spcPts val="0"/>
              </a:spcAft>
              <a:buClr>
                <a:srgbClr val="FFFFFF"/>
              </a:buClr>
              <a:buSzPts val="2000"/>
              <a:buNone/>
              <a:defRPr sz="2000">
                <a:solidFill>
                  <a:srgbClr val="FFFFFF"/>
                </a:solidFill>
              </a:defRPr>
            </a:lvl8pPr>
            <a:lvl9pPr lvl="8" rtl="0" algn="ctr">
              <a:lnSpc>
                <a:spcPct val="100000"/>
              </a:lnSpc>
              <a:spcBef>
                <a:spcPts val="0"/>
              </a:spcBef>
              <a:spcAft>
                <a:spcPts val="0"/>
              </a:spcAft>
              <a:buClr>
                <a:srgbClr val="FFFFFF"/>
              </a:buClr>
              <a:buSzPts val="2000"/>
              <a:buNone/>
              <a:defRPr sz="2000">
                <a:solidFill>
                  <a:srgbClr val="FFFFFF"/>
                </a:solidFill>
              </a:defRPr>
            </a:lvl9pPr>
          </a:lstStyle>
          <a:p/>
        </p:txBody>
      </p:sp>
      <p:sp>
        <p:nvSpPr>
          <p:cNvPr id="329" name="Google Shape;329;p17"/>
          <p:cNvSpPr txBox="1"/>
          <p:nvPr>
            <p:ph idx="9" type="body"/>
          </p:nvPr>
        </p:nvSpPr>
        <p:spPr>
          <a:xfrm>
            <a:off x="2203125" y="978700"/>
            <a:ext cx="1710000" cy="9072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sz="1400"/>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330" name="Google Shape;330;p17"/>
          <p:cNvSpPr txBox="1"/>
          <p:nvPr>
            <p:ph idx="13" type="subTitle"/>
          </p:nvPr>
        </p:nvSpPr>
        <p:spPr>
          <a:xfrm>
            <a:off x="2203125" y="685526"/>
            <a:ext cx="1710000" cy="439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FFFFFF"/>
              </a:buClr>
              <a:buSzPts val="2000"/>
              <a:buNone/>
              <a:defRPr sz="2000">
                <a:solidFill>
                  <a:srgbClr val="FFFFFF"/>
                </a:solidFill>
              </a:defRPr>
            </a:lvl1pPr>
            <a:lvl2pPr lvl="1" rtl="0" algn="ctr">
              <a:lnSpc>
                <a:spcPct val="100000"/>
              </a:lnSpc>
              <a:spcBef>
                <a:spcPts val="0"/>
              </a:spcBef>
              <a:spcAft>
                <a:spcPts val="0"/>
              </a:spcAft>
              <a:buClr>
                <a:srgbClr val="FFFFFF"/>
              </a:buClr>
              <a:buSzPts val="2000"/>
              <a:buNone/>
              <a:defRPr sz="2000">
                <a:solidFill>
                  <a:srgbClr val="FFFFFF"/>
                </a:solidFill>
              </a:defRPr>
            </a:lvl2pPr>
            <a:lvl3pPr lvl="2" rtl="0" algn="ctr">
              <a:lnSpc>
                <a:spcPct val="100000"/>
              </a:lnSpc>
              <a:spcBef>
                <a:spcPts val="0"/>
              </a:spcBef>
              <a:spcAft>
                <a:spcPts val="0"/>
              </a:spcAft>
              <a:buClr>
                <a:srgbClr val="FFFFFF"/>
              </a:buClr>
              <a:buSzPts val="2000"/>
              <a:buNone/>
              <a:defRPr sz="2000">
                <a:solidFill>
                  <a:srgbClr val="FFFFFF"/>
                </a:solidFill>
              </a:defRPr>
            </a:lvl3pPr>
            <a:lvl4pPr lvl="3" rtl="0" algn="ctr">
              <a:lnSpc>
                <a:spcPct val="100000"/>
              </a:lnSpc>
              <a:spcBef>
                <a:spcPts val="0"/>
              </a:spcBef>
              <a:spcAft>
                <a:spcPts val="0"/>
              </a:spcAft>
              <a:buClr>
                <a:srgbClr val="FFFFFF"/>
              </a:buClr>
              <a:buSzPts val="2000"/>
              <a:buNone/>
              <a:defRPr sz="2000">
                <a:solidFill>
                  <a:srgbClr val="FFFFFF"/>
                </a:solidFill>
              </a:defRPr>
            </a:lvl4pPr>
            <a:lvl5pPr lvl="4" rtl="0" algn="ctr">
              <a:lnSpc>
                <a:spcPct val="100000"/>
              </a:lnSpc>
              <a:spcBef>
                <a:spcPts val="0"/>
              </a:spcBef>
              <a:spcAft>
                <a:spcPts val="0"/>
              </a:spcAft>
              <a:buClr>
                <a:srgbClr val="FFFFFF"/>
              </a:buClr>
              <a:buSzPts val="2000"/>
              <a:buNone/>
              <a:defRPr sz="2000">
                <a:solidFill>
                  <a:srgbClr val="FFFFFF"/>
                </a:solidFill>
              </a:defRPr>
            </a:lvl5pPr>
            <a:lvl6pPr lvl="5" rtl="0" algn="ctr">
              <a:lnSpc>
                <a:spcPct val="100000"/>
              </a:lnSpc>
              <a:spcBef>
                <a:spcPts val="0"/>
              </a:spcBef>
              <a:spcAft>
                <a:spcPts val="0"/>
              </a:spcAft>
              <a:buClr>
                <a:srgbClr val="FFFFFF"/>
              </a:buClr>
              <a:buSzPts val="2000"/>
              <a:buNone/>
              <a:defRPr sz="2000">
                <a:solidFill>
                  <a:srgbClr val="FFFFFF"/>
                </a:solidFill>
              </a:defRPr>
            </a:lvl6pPr>
            <a:lvl7pPr lvl="6" rtl="0" algn="ctr">
              <a:lnSpc>
                <a:spcPct val="100000"/>
              </a:lnSpc>
              <a:spcBef>
                <a:spcPts val="0"/>
              </a:spcBef>
              <a:spcAft>
                <a:spcPts val="0"/>
              </a:spcAft>
              <a:buClr>
                <a:srgbClr val="FFFFFF"/>
              </a:buClr>
              <a:buSzPts val="2000"/>
              <a:buNone/>
              <a:defRPr sz="2000">
                <a:solidFill>
                  <a:srgbClr val="FFFFFF"/>
                </a:solidFill>
              </a:defRPr>
            </a:lvl7pPr>
            <a:lvl8pPr lvl="7" rtl="0" algn="ctr">
              <a:lnSpc>
                <a:spcPct val="100000"/>
              </a:lnSpc>
              <a:spcBef>
                <a:spcPts val="0"/>
              </a:spcBef>
              <a:spcAft>
                <a:spcPts val="0"/>
              </a:spcAft>
              <a:buClr>
                <a:srgbClr val="FFFFFF"/>
              </a:buClr>
              <a:buSzPts val="2000"/>
              <a:buNone/>
              <a:defRPr sz="2000">
                <a:solidFill>
                  <a:srgbClr val="FFFFFF"/>
                </a:solidFill>
              </a:defRPr>
            </a:lvl8pPr>
            <a:lvl9pPr lvl="8" rtl="0" algn="ctr">
              <a:lnSpc>
                <a:spcPct val="100000"/>
              </a:lnSpc>
              <a:spcBef>
                <a:spcPts val="0"/>
              </a:spcBef>
              <a:spcAft>
                <a:spcPts val="0"/>
              </a:spcAft>
              <a:buClr>
                <a:srgbClr val="FFFFFF"/>
              </a:buClr>
              <a:buSzPts val="2000"/>
              <a:buNone/>
              <a:defRPr sz="2000">
                <a:solidFill>
                  <a:srgbClr val="FFFFFF"/>
                </a:solidFill>
              </a:defRPr>
            </a:lvl9pPr>
          </a:lstStyle>
          <a:p/>
        </p:txBody>
      </p:sp>
      <p:sp>
        <p:nvSpPr>
          <p:cNvPr id="331" name="Google Shape;331;p17"/>
          <p:cNvSpPr txBox="1"/>
          <p:nvPr>
            <p:ph type="title"/>
          </p:nvPr>
        </p:nvSpPr>
        <p:spPr>
          <a:xfrm>
            <a:off x="3003300" y="1892175"/>
            <a:ext cx="3137400" cy="135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3000">
                <a:solidFill>
                  <a:srgbClr val="FFFFFF"/>
                </a:solidFill>
                <a:latin typeface="Titillium Web"/>
                <a:ea typeface="Titillium Web"/>
                <a:cs typeface="Titillium Web"/>
                <a:sym typeface="Titillium Web"/>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332" name="Google Shape;332;p17"/>
          <p:cNvSpPr txBox="1"/>
          <p:nvPr>
            <p:ph idx="14" type="body"/>
          </p:nvPr>
        </p:nvSpPr>
        <p:spPr>
          <a:xfrm>
            <a:off x="2220288" y="3704400"/>
            <a:ext cx="1710000" cy="9072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sz="1400"/>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333" name="Google Shape;333;p17"/>
          <p:cNvSpPr txBox="1"/>
          <p:nvPr>
            <p:ph idx="15" type="subTitle"/>
          </p:nvPr>
        </p:nvSpPr>
        <p:spPr>
          <a:xfrm>
            <a:off x="2220288" y="3411226"/>
            <a:ext cx="1710000" cy="439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FFFFFF"/>
              </a:buClr>
              <a:buSzPts val="2000"/>
              <a:buNone/>
              <a:defRPr sz="2000">
                <a:solidFill>
                  <a:srgbClr val="FFFFFF"/>
                </a:solidFill>
              </a:defRPr>
            </a:lvl1pPr>
            <a:lvl2pPr lvl="1" rtl="0" algn="ctr">
              <a:lnSpc>
                <a:spcPct val="100000"/>
              </a:lnSpc>
              <a:spcBef>
                <a:spcPts val="0"/>
              </a:spcBef>
              <a:spcAft>
                <a:spcPts val="0"/>
              </a:spcAft>
              <a:buClr>
                <a:srgbClr val="FFFFFF"/>
              </a:buClr>
              <a:buSzPts val="2000"/>
              <a:buNone/>
              <a:defRPr sz="2000">
                <a:solidFill>
                  <a:srgbClr val="FFFFFF"/>
                </a:solidFill>
              </a:defRPr>
            </a:lvl2pPr>
            <a:lvl3pPr lvl="2" rtl="0" algn="ctr">
              <a:lnSpc>
                <a:spcPct val="100000"/>
              </a:lnSpc>
              <a:spcBef>
                <a:spcPts val="0"/>
              </a:spcBef>
              <a:spcAft>
                <a:spcPts val="0"/>
              </a:spcAft>
              <a:buClr>
                <a:srgbClr val="FFFFFF"/>
              </a:buClr>
              <a:buSzPts val="2000"/>
              <a:buNone/>
              <a:defRPr sz="2000">
                <a:solidFill>
                  <a:srgbClr val="FFFFFF"/>
                </a:solidFill>
              </a:defRPr>
            </a:lvl3pPr>
            <a:lvl4pPr lvl="3" rtl="0" algn="ctr">
              <a:lnSpc>
                <a:spcPct val="100000"/>
              </a:lnSpc>
              <a:spcBef>
                <a:spcPts val="0"/>
              </a:spcBef>
              <a:spcAft>
                <a:spcPts val="0"/>
              </a:spcAft>
              <a:buClr>
                <a:srgbClr val="FFFFFF"/>
              </a:buClr>
              <a:buSzPts val="2000"/>
              <a:buNone/>
              <a:defRPr sz="2000">
                <a:solidFill>
                  <a:srgbClr val="FFFFFF"/>
                </a:solidFill>
              </a:defRPr>
            </a:lvl4pPr>
            <a:lvl5pPr lvl="4" rtl="0" algn="ctr">
              <a:lnSpc>
                <a:spcPct val="100000"/>
              </a:lnSpc>
              <a:spcBef>
                <a:spcPts val="0"/>
              </a:spcBef>
              <a:spcAft>
                <a:spcPts val="0"/>
              </a:spcAft>
              <a:buClr>
                <a:srgbClr val="FFFFFF"/>
              </a:buClr>
              <a:buSzPts val="2000"/>
              <a:buNone/>
              <a:defRPr sz="2000">
                <a:solidFill>
                  <a:srgbClr val="FFFFFF"/>
                </a:solidFill>
              </a:defRPr>
            </a:lvl5pPr>
            <a:lvl6pPr lvl="5" rtl="0" algn="ctr">
              <a:lnSpc>
                <a:spcPct val="100000"/>
              </a:lnSpc>
              <a:spcBef>
                <a:spcPts val="0"/>
              </a:spcBef>
              <a:spcAft>
                <a:spcPts val="0"/>
              </a:spcAft>
              <a:buClr>
                <a:srgbClr val="FFFFFF"/>
              </a:buClr>
              <a:buSzPts val="2000"/>
              <a:buNone/>
              <a:defRPr sz="2000">
                <a:solidFill>
                  <a:srgbClr val="FFFFFF"/>
                </a:solidFill>
              </a:defRPr>
            </a:lvl6pPr>
            <a:lvl7pPr lvl="6" rtl="0" algn="ctr">
              <a:lnSpc>
                <a:spcPct val="100000"/>
              </a:lnSpc>
              <a:spcBef>
                <a:spcPts val="0"/>
              </a:spcBef>
              <a:spcAft>
                <a:spcPts val="0"/>
              </a:spcAft>
              <a:buClr>
                <a:srgbClr val="FFFFFF"/>
              </a:buClr>
              <a:buSzPts val="2000"/>
              <a:buNone/>
              <a:defRPr sz="2000">
                <a:solidFill>
                  <a:srgbClr val="FFFFFF"/>
                </a:solidFill>
              </a:defRPr>
            </a:lvl7pPr>
            <a:lvl8pPr lvl="7" rtl="0" algn="ctr">
              <a:lnSpc>
                <a:spcPct val="100000"/>
              </a:lnSpc>
              <a:spcBef>
                <a:spcPts val="0"/>
              </a:spcBef>
              <a:spcAft>
                <a:spcPts val="0"/>
              </a:spcAft>
              <a:buClr>
                <a:srgbClr val="FFFFFF"/>
              </a:buClr>
              <a:buSzPts val="2000"/>
              <a:buNone/>
              <a:defRPr sz="2000">
                <a:solidFill>
                  <a:srgbClr val="FFFFFF"/>
                </a:solidFill>
              </a:defRPr>
            </a:lvl8pPr>
            <a:lvl9pPr lvl="8" rtl="0" algn="ctr">
              <a:lnSpc>
                <a:spcPct val="100000"/>
              </a:lnSpc>
              <a:spcBef>
                <a:spcPts val="0"/>
              </a:spcBef>
              <a:spcAft>
                <a:spcPts val="0"/>
              </a:spcAft>
              <a:buClr>
                <a:srgbClr val="FFFFFF"/>
              </a:buClr>
              <a:buSzPts val="2000"/>
              <a:buNone/>
              <a:defRPr sz="2000">
                <a:solidFill>
                  <a:srgbClr val="FFFFFF"/>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334" name="Shape 334"/>
        <p:cNvGrpSpPr/>
        <p:nvPr/>
      </p:nvGrpSpPr>
      <p:grpSpPr>
        <a:xfrm>
          <a:off x="0" y="0"/>
          <a:ext cx="0" cy="0"/>
          <a:chOff x="0" y="0"/>
          <a:chExt cx="0" cy="0"/>
        </a:xfrm>
      </p:grpSpPr>
      <p:pic>
        <p:nvPicPr>
          <p:cNvPr id="335" name="Google Shape;335;p18"/>
          <p:cNvPicPr preferRelativeResize="0"/>
          <p:nvPr/>
        </p:nvPicPr>
        <p:blipFill rotWithShape="1">
          <a:blip r:embed="rId2">
            <a:alphaModFix amt="70000"/>
          </a:blip>
          <a:srcRect b="0" l="73362" r="0" t="59298"/>
          <a:stretch/>
        </p:blipFill>
        <p:spPr>
          <a:xfrm flipH="1" rot="5400000">
            <a:off x="5402150" y="1436125"/>
            <a:ext cx="2961874" cy="4525776"/>
          </a:xfrm>
          <a:prstGeom prst="rect">
            <a:avLst/>
          </a:prstGeom>
          <a:noFill/>
          <a:ln>
            <a:noFill/>
          </a:ln>
        </p:spPr>
      </p:pic>
      <p:pic>
        <p:nvPicPr>
          <p:cNvPr id="336" name="Google Shape;336;p18"/>
          <p:cNvPicPr preferRelativeResize="0"/>
          <p:nvPr/>
        </p:nvPicPr>
        <p:blipFill rotWithShape="1">
          <a:blip r:embed="rId3">
            <a:alphaModFix amt="70000"/>
          </a:blip>
          <a:srcRect b="18824" l="72833" r="0" t="0"/>
          <a:stretch/>
        </p:blipFill>
        <p:spPr>
          <a:xfrm flipH="1" rot="-5400000">
            <a:off x="4604897" y="-2322999"/>
            <a:ext cx="2277374" cy="6804773"/>
          </a:xfrm>
          <a:prstGeom prst="rect">
            <a:avLst/>
          </a:prstGeom>
          <a:noFill/>
          <a:ln>
            <a:noFill/>
          </a:ln>
        </p:spPr>
      </p:pic>
      <p:pic>
        <p:nvPicPr>
          <p:cNvPr id="337" name="Google Shape;337;p18"/>
          <p:cNvPicPr preferRelativeResize="0"/>
          <p:nvPr/>
        </p:nvPicPr>
        <p:blipFill rotWithShape="1">
          <a:blip r:embed="rId4">
            <a:alphaModFix amt="70000"/>
          </a:blip>
          <a:srcRect b="8149" l="72919" r="0" t="45124"/>
          <a:stretch/>
        </p:blipFill>
        <p:spPr>
          <a:xfrm flipH="1" rot="10800000">
            <a:off x="-7900" y="-39549"/>
            <a:ext cx="3011126" cy="5195774"/>
          </a:xfrm>
          <a:prstGeom prst="rect">
            <a:avLst/>
          </a:prstGeom>
          <a:noFill/>
          <a:ln>
            <a:noFill/>
          </a:ln>
        </p:spPr>
      </p:pic>
      <p:sp>
        <p:nvSpPr>
          <p:cNvPr id="338" name="Google Shape;338;p18"/>
          <p:cNvSpPr/>
          <p:nvPr/>
        </p:nvSpPr>
        <p:spPr>
          <a:xfrm flipH="1" rot="10800000">
            <a:off x="422710" y="4636002"/>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8"/>
          <p:cNvSpPr/>
          <p:nvPr/>
        </p:nvSpPr>
        <p:spPr>
          <a:xfrm flipH="1" rot="10800000">
            <a:off x="994160" y="4822477"/>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8"/>
          <p:cNvSpPr/>
          <p:nvPr/>
        </p:nvSpPr>
        <p:spPr>
          <a:xfrm flipH="1" rot="10800000">
            <a:off x="8552210" y="416315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8"/>
          <p:cNvSpPr/>
          <p:nvPr/>
        </p:nvSpPr>
        <p:spPr>
          <a:xfrm flipH="1" rot="10800000">
            <a:off x="8483210" y="4746277"/>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8"/>
          <p:cNvSpPr/>
          <p:nvPr/>
        </p:nvSpPr>
        <p:spPr>
          <a:xfrm flipH="1" rot="10800000">
            <a:off x="356310" y="4097227"/>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8"/>
          <p:cNvSpPr/>
          <p:nvPr/>
        </p:nvSpPr>
        <p:spPr>
          <a:xfrm flipH="1" rot="10800000">
            <a:off x="8126572" y="87702"/>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8"/>
          <p:cNvSpPr/>
          <p:nvPr/>
        </p:nvSpPr>
        <p:spPr>
          <a:xfrm flipH="1" rot="10800000">
            <a:off x="8621497" y="891727"/>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8"/>
          <p:cNvSpPr/>
          <p:nvPr/>
        </p:nvSpPr>
        <p:spPr>
          <a:xfrm flipH="1" rot="10800000">
            <a:off x="7593747" y="363990"/>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8"/>
          <p:cNvSpPr/>
          <p:nvPr/>
        </p:nvSpPr>
        <p:spPr>
          <a:xfrm flipH="1" rot="10800000">
            <a:off x="7988285" y="4918527"/>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8"/>
          <p:cNvSpPr txBox="1"/>
          <p:nvPr>
            <p:ph type="title"/>
          </p:nvPr>
        </p:nvSpPr>
        <p:spPr>
          <a:xfrm>
            <a:off x="713225" y="539500"/>
            <a:ext cx="3922800" cy="7233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48" name="Google Shape;348;p18"/>
          <p:cNvSpPr txBox="1"/>
          <p:nvPr>
            <p:ph idx="1" type="body"/>
          </p:nvPr>
        </p:nvSpPr>
        <p:spPr>
          <a:xfrm>
            <a:off x="713225" y="1902778"/>
            <a:ext cx="3701400" cy="2706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9" name="Google Shape;349;p18"/>
          <p:cNvSpPr txBox="1"/>
          <p:nvPr>
            <p:ph idx="2" type="body"/>
          </p:nvPr>
        </p:nvSpPr>
        <p:spPr>
          <a:xfrm>
            <a:off x="4732925" y="1902778"/>
            <a:ext cx="3701400" cy="2706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0" name="Shape 350"/>
        <p:cNvGrpSpPr/>
        <p:nvPr/>
      </p:nvGrpSpPr>
      <p:grpSpPr>
        <a:xfrm>
          <a:off x="0" y="0"/>
          <a:ext cx="0" cy="0"/>
          <a:chOff x="0" y="0"/>
          <a:chExt cx="0" cy="0"/>
        </a:xfrm>
      </p:grpSpPr>
      <p:pic>
        <p:nvPicPr>
          <p:cNvPr id="351" name="Google Shape;351;p19"/>
          <p:cNvPicPr preferRelativeResize="0"/>
          <p:nvPr/>
        </p:nvPicPr>
        <p:blipFill rotWithShape="1">
          <a:blip r:embed="rId2">
            <a:alphaModFix amt="70000"/>
          </a:blip>
          <a:srcRect b="0" l="81914" r="0" t="39397"/>
          <a:stretch/>
        </p:blipFill>
        <p:spPr>
          <a:xfrm rot="5400000">
            <a:off x="4814762" y="-2363762"/>
            <a:ext cx="2010950" cy="6738475"/>
          </a:xfrm>
          <a:prstGeom prst="rect">
            <a:avLst/>
          </a:prstGeom>
          <a:noFill/>
          <a:ln>
            <a:noFill/>
          </a:ln>
        </p:spPr>
      </p:pic>
      <p:pic>
        <p:nvPicPr>
          <p:cNvPr id="352" name="Google Shape;352;p19"/>
          <p:cNvPicPr preferRelativeResize="0"/>
          <p:nvPr/>
        </p:nvPicPr>
        <p:blipFill rotWithShape="1">
          <a:blip r:embed="rId3">
            <a:alphaModFix amt="70000"/>
          </a:blip>
          <a:srcRect b="41978" l="81736" r="0" t="0"/>
          <a:stretch/>
        </p:blipFill>
        <p:spPr>
          <a:xfrm rot="5400000">
            <a:off x="2202561" y="-2230237"/>
            <a:ext cx="2030726" cy="6451651"/>
          </a:xfrm>
          <a:prstGeom prst="rect">
            <a:avLst/>
          </a:prstGeom>
          <a:noFill/>
          <a:ln>
            <a:noFill/>
          </a:ln>
        </p:spPr>
      </p:pic>
      <p:sp>
        <p:nvSpPr>
          <p:cNvPr id="353" name="Google Shape;353;p19"/>
          <p:cNvSpPr txBox="1"/>
          <p:nvPr>
            <p:ph type="title"/>
          </p:nvPr>
        </p:nvSpPr>
        <p:spPr>
          <a:xfrm>
            <a:off x="713225" y="539500"/>
            <a:ext cx="2560200" cy="2048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54" name="Google Shape;354;p19"/>
          <p:cNvSpPr/>
          <p:nvPr/>
        </p:nvSpPr>
        <p:spPr>
          <a:xfrm flipH="1" rot="10800000">
            <a:off x="8808200" y="132625"/>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9"/>
          <p:cNvSpPr/>
          <p:nvPr/>
        </p:nvSpPr>
        <p:spPr>
          <a:xfrm flipH="1" rot="10800000">
            <a:off x="407000" y="33075"/>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9"/>
          <p:cNvSpPr/>
          <p:nvPr/>
        </p:nvSpPr>
        <p:spPr>
          <a:xfrm flipH="1" rot="10800000">
            <a:off x="1501550" y="102075"/>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9"/>
          <p:cNvSpPr/>
          <p:nvPr/>
        </p:nvSpPr>
        <p:spPr>
          <a:xfrm flipH="1" rot="10800000">
            <a:off x="7560450" y="233175"/>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9"/>
          <p:cNvSpPr/>
          <p:nvPr/>
        </p:nvSpPr>
        <p:spPr>
          <a:xfrm flipH="1" rot="10800000">
            <a:off x="2919263" y="-95975"/>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9"/>
          <p:cNvSpPr/>
          <p:nvPr/>
        </p:nvSpPr>
        <p:spPr>
          <a:xfrm flipH="1" rot="10800000">
            <a:off x="6216400" y="-43125"/>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9"/>
          <p:cNvSpPr/>
          <p:nvPr/>
        </p:nvSpPr>
        <p:spPr>
          <a:xfrm flipH="1" rot="10800000">
            <a:off x="5337050" y="200100"/>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
    <p:spTree>
      <p:nvGrpSpPr>
        <p:cNvPr id="361" name="Shape 361"/>
        <p:cNvGrpSpPr/>
        <p:nvPr/>
      </p:nvGrpSpPr>
      <p:grpSpPr>
        <a:xfrm>
          <a:off x="0" y="0"/>
          <a:ext cx="0" cy="0"/>
          <a:chOff x="0" y="0"/>
          <a:chExt cx="0" cy="0"/>
        </a:xfrm>
      </p:grpSpPr>
      <p:pic>
        <p:nvPicPr>
          <p:cNvPr id="362" name="Google Shape;362;p20"/>
          <p:cNvPicPr preferRelativeResize="0"/>
          <p:nvPr/>
        </p:nvPicPr>
        <p:blipFill rotWithShape="1">
          <a:blip r:embed="rId2">
            <a:alphaModFix amt="70000"/>
          </a:blip>
          <a:srcRect b="0" l="81843" r="0" t="41978"/>
          <a:stretch/>
        </p:blipFill>
        <p:spPr>
          <a:xfrm flipH="1" rot="-5400000">
            <a:off x="2208500" y="-2224300"/>
            <a:ext cx="2018851" cy="6451651"/>
          </a:xfrm>
          <a:prstGeom prst="rect">
            <a:avLst/>
          </a:prstGeom>
          <a:noFill/>
          <a:ln>
            <a:noFill/>
          </a:ln>
        </p:spPr>
      </p:pic>
      <p:pic>
        <p:nvPicPr>
          <p:cNvPr id="363" name="Google Shape;363;p20"/>
          <p:cNvPicPr preferRelativeResize="0"/>
          <p:nvPr/>
        </p:nvPicPr>
        <p:blipFill rotWithShape="1">
          <a:blip r:embed="rId3">
            <a:alphaModFix amt="70000"/>
          </a:blip>
          <a:srcRect b="39679" l="81736" r="0" t="0"/>
          <a:stretch/>
        </p:blipFill>
        <p:spPr>
          <a:xfrm flipH="1" rot="-5400000">
            <a:off x="4789061" y="-2357836"/>
            <a:ext cx="2030726" cy="6706848"/>
          </a:xfrm>
          <a:prstGeom prst="rect">
            <a:avLst/>
          </a:prstGeom>
          <a:noFill/>
          <a:ln>
            <a:noFill/>
          </a:ln>
        </p:spPr>
      </p:pic>
      <p:sp>
        <p:nvSpPr>
          <p:cNvPr id="364" name="Google Shape;364;p20"/>
          <p:cNvSpPr txBox="1"/>
          <p:nvPr>
            <p:ph type="title"/>
          </p:nvPr>
        </p:nvSpPr>
        <p:spPr>
          <a:xfrm>
            <a:off x="1371600" y="540000"/>
            <a:ext cx="6400800" cy="8997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365" name="Google Shape;365;p20"/>
          <p:cNvSpPr/>
          <p:nvPr/>
        </p:nvSpPr>
        <p:spPr>
          <a:xfrm rot="10800000">
            <a:off x="407000" y="132625"/>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0"/>
          <p:cNvSpPr/>
          <p:nvPr/>
        </p:nvSpPr>
        <p:spPr>
          <a:xfrm rot="10800000">
            <a:off x="8808200" y="33075"/>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0"/>
          <p:cNvSpPr/>
          <p:nvPr/>
        </p:nvSpPr>
        <p:spPr>
          <a:xfrm rot="10800000">
            <a:off x="7851650" y="102075"/>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0"/>
          <p:cNvSpPr/>
          <p:nvPr/>
        </p:nvSpPr>
        <p:spPr>
          <a:xfrm rot="10800000">
            <a:off x="1792750" y="233175"/>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0"/>
          <p:cNvSpPr/>
          <p:nvPr/>
        </p:nvSpPr>
        <p:spPr>
          <a:xfrm rot="10800000">
            <a:off x="6295938" y="-95975"/>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0"/>
          <p:cNvSpPr/>
          <p:nvPr/>
        </p:nvSpPr>
        <p:spPr>
          <a:xfrm rot="10800000">
            <a:off x="2998800" y="-43125"/>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0"/>
          <p:cNvSpPr/>
          <p:nvPr/>
        </p:nvSpPr>
        <p:spPr>
          <a:xfrm rot="10800000">
            <a:off x="4016150" y="200100"/>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TITLE_1">
    <p:spTree>
      <p:nvGrpSpPr>
        <p:cNvPr id="28" name="Shape 28"/>
        <p:cNvGrpSpPr/>
        <p:nvPr/>
      </p:nvGrpSpPr>
      <p:grpSpPr>
        <a:xfrm>
          <a:off x="0" y="0"/>
          <a:ext cx="0" cy="0"/>
          <a:chOff x="0" y="0"/>
          <a:chExt cx="0" cy="0"/>
        </a:xfrm>
      </p:grpSpPr>
      <p:pic>
        <p:nvPicPr>
          <p:cNvPr id="29" name="Google Shape;29;p3"/>
          <p:cNvPicPr preferRelativeResize="0"/>
          <p:nvPr/>
        </p:nvPicPr>
        <p:blipFill rotWithShape="1">
          <a:blip r:embed="rId2">
            <a:alphaModFix amt="70000"/>
          </a:blip>
          <a:srcRect b="0" l="70368" r="0" t="67847"/>
          <a:stretch/>
        </p:blipFill>
        <p:spPr>
          <a:xfrm rot="-5400000">
            <a:off x="112499" y="1745027"/>
            <a:ext cx="3294749" cy="3575098"/>
          </a:xfrm>
          <a:prstGeom prst="rect">
            <a:avLst/>
          </a:prstGeom>
          <a:noFill/>
          <a:ln>
            <a:noFill/>
          </a:ln>
        </p:spPr>
      </p:pic>
      <p:pic>
        <p:nvPicPr>
          <p:cNvPr id="30" name="Google Shape;30;p3"/>
          <p:cNvPicPr preferRelativeResize="0"/>
          <p:nvPr/>
        </p:nvPicPr>
        <p:blipFill rotWithShape="1">
          <a:blip r:embed="rId3">
            <a:alphaModFix amt="70000"/>
          </a:blip>
          <a:srcRect b="30167" l="76804" r="0" t="0"/>
          <a:stretch/>
        </p:blipFill>
        <p:spPr>
          <a:xfrm rot="5400000">
            <a:off x="1927139" y="-2014112"/>
            <a:ext cx="1944499" cy="5854123"/>
          </a:xfrm>
          <a:prstGeom prst="rect">
            <a:avLst/>
          </a:prstGeom>
          <a:noFill/>
          <a:ln>
            <a:noFill/>
          </a:ln>
        </p:spPr>
      </p:pic>
      <p:pic>
        <p:nvPicPr>
          <p:cNvPr id="31" name="Google Shape;31;p3"/>
          <p:cNvPicPr preferRelativeResize="0"/>
          <p:nvPr/>
        </p:nvPicPr>
        <p:blipFill rotWithShape="1">
          <a:blip r:embed="rId4">
            <a:alphaModFix amt="70000"/>
          </a:blip>
          <a:srcRect b="11326" l="64014" r="0" t="41946"/>
          <a:stretch/>
        </p:blipFill>
        <p:spPr>
          <a:xfrm rot="10800000">
            <a:off x="5164427" y="-19774"/>
            <a:ext cx="4001323" cy="5195774"/>
          </a:xfrm>
          <a:prstGeom prst="rect">
            <a:avLst/>
          </a:prstGeom>
          <a:noFill/>
          <a:ln>
            <a:noFill/>
          </a:ln>
        </p:spPr>
      </p:pic>
      <p:sp>
        <p:nvSpPr>
          <p:cNvPr id="32" name="Google Shape;32;p3"/>
          <p:cNvSpPr/>
          <p:nvPr/>
        </p:nvSpPr>
        <p:spPr>
          <a:xfrm rot="10800000">
            <a:off x="8417097" y="4636002"/>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rot="10800000">
            <a:off x="7983647" y="4822477"/>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10800000">
            <a:off x="425597" y="416315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rot="10800000">
            <a:off x="356597" y="4746277"/>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10800000">
            <a:off x="8621497" y="4097227"/>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rot="10800000">
            <a:off x="713235" y="87702"/>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10800000">
            <a:off x="356310" y="891727"/>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10800000">
            <a:off x="1384060" y="363990"/>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rot="10800000">
            <a:off x="989522" y="4918527"/>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txBox="1"/>
          <p:nvPr>
            <p:ph type="ctrTitle"/>
          </p:nvPr>
        </p:nvSpPr>
        <p:spPr>
          <a:xfrm>
            <a:off x="5028300" y="1131150"/>
            <a:ext cx="2952000" cy="15948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5000"/>
              <a:buNone/>
              <a:defRPr sz="47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p:txBody>
      </p:sp>
      <p:sp>
        <p:nvSpPr>
          <p:cNvPr id="42" name="Google Shape;42;p3"/>
          <p:cNvSpPr txBox="1"/>
          <p:nvPr>
            <p:ph idx="1" type="subTitle"/>
          </p:nvPr>
        </p:nvSpPr>
        <p:spPr>
          <a:xfrm>
            <a:off x="5028300" y="2725950"/>
            <a:ext cx="3102900" cy="117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2">
    <p:spTree>
      <p:nvGrpSpPr>
        <p:cNvPr id="372" name="Shape 372"/>
        <p:cNvGrpSpPr/>
        <p:nvPr/>
      </p:nvGrpSpPr>
      <p:grpSpPr>
        <a:xfrm>
          <a:off x="0" y="0"/>
          <a:ext cx="0" cy="0"/>
          <a:chOff x="0" y="0"/>
          <a:chExt cx="0" cy="0"/>
        </a:xfrm>
      </p:grpSpPr>
      <p:pic>
        <p:nvPicPr>
          <p:cNvPr id="373" name="Google Shape;373;p21"/>
          <p:cNvPicPr preferRelativeResize="0"/>
          <p:nvPr/>
        </p:nvPicPr>
        <p:blipFill rotWithShape="1">
          <a:blip r:embed="rId2">
            <a:alphaModFix amt="70000"/>
          </a:blip>
          <a:srcRect b="0" l="81843" r="0" t="41978"/>
          <a:stretch/>
        </p:blipFill>
        <p:spPr>
          <a:xfrm flipH="1" rot="-5400000">
            <a:off x="2208500" y="-2224300"/>
            <a:ext cx="2018851" cy="6451651"/>
          </a:xfrm>
          <a:prstGeom prst="rect">
            <a:avLst/>
          </a:prstGeom>
          <a:noFill/>
          <a:ln>
            <a:noFill/>
          </a:ln>
        </p:spPr>
      </p:pic>
      <p:pic>
        <p:nvPicPr>
          <p:cNvPr id="374" name="Google Shape;374;p21"/>
          <p:cNvPicPr preferRelativeResize="0"/>
          <p:nvPr/>
        </p:nvPicPr>
        <p:blipFill rotWithShape="1">
          <a:blip r:embed="rId3">
            <a:alphaModFix amt="70000"/>
          </a:blip>
          <a:srcRect b="39679" l="81736" r="0" t="0"/>
          <a:stretch/>
        </p:blipFill>
        <p:spPr>
          <a:xfrm flipH="1" rot="-5400000">
            <a:off x="4789061" y="-2357836"/>
            <a:ext cx="2030726" cy="6706848"/>
          </a:xfrm>
          <a:prstGeom prst="rect">
            <a:avLst/>
          </a:prstGeom>
          <a:noFill/>
          <a:ln>
            <a:noFill/>
          </a:ln>
        </p:spPr>
      </p:pic>
      <p:sp>
        <p:nvSpPr>
          <p:cNvPr id="375" name="Google Shape;375;p21"/>
          <p:cNvSpPr txBox="1"/>
          <p:nvPr>
            <p:ph type="title"/>
          </p:nvPr>
        </p:nvSpPr>
        <p:spPr>
          <a:xfrm>
            <a:off x="713225" y="539500"/>
            <a:ext cx="2560200" cy="2048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76" name="Google Shape;376;p21"/>
          <p:cNvSpPr/>
          <p:nvPr/>
        </p:nvSpPr>
        <p:spPr>
          <a:xfrm rot="10800000">
            <a:off x="407000" y="132625"/>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1"/>
          <p:cNvSpPr/>
          <p:nvPr/>
        </p:nvSpPr>
        <p:spPr>
          <a:xfrm rot="10800000">
            <a:off x="8808200" y="33075"/>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1"/>
          <p:cNvSpPr/>
          <p:nvPr/>
        </p:nvSpPr>
        <p:spPr>
          <a:xfrm rot="10800000">
            <a:off x="7851650" y="102075"/>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1"/>
          <p:cNvSpPr/>
          <p:nvPr/>
        </p:nvSpPr>
        <p:spPr>
          <a:xfrm rot="10800000">
            <a:off x="1792750" y="233175"/>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1"/>
          <p:cNvSpPr/>
          <p:nvPr/>
        </p:nvSpPr>
        <p:spPr>
          <a:xfrm rot="10800000">
            <a:off x="6295938" y="-95975"/>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1"/>
          <p:cNvSpPr/>
          <p:nvPr/>
        </p:nvSpPr>
        <p:spPr>
          <a:xfrm rot="10800000">
            <a:off x="2998800" y="-43125"/>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1"/>
          <p:cNvSpPr/>
          <p:nvPr/>
        </p:nvSpPr>
        <p:spPr>
          <a:xfrm rot="10800000">
            <a:off x="4016150" y="200100"/>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2">
    <p:spTree>
      <p:nvGrpSpPr>
        <p:cNvPr id="383" name="Shape 383"/>
        <p:cNvGrpSpPr/>
        <p:nvPr/>
      </p:nvGrpSpPr>
      <p:grpSpPr>
        <a:xfrm>
          <a:off x="0" y="0"/>
          <a:ext cx="0" cy="0"/>
          <a:chOff x="0" y="0"/>
          <a:chExt cx="0" cy="0"/>
        </a:xfrm>
      </p:grpSpPr>
      <p:pic>
        <p:nvPicPr>
          <p:cNvPr id="384" name="Google Shape;384;p22"/>
          <p:cNvPicPr preferRelativeResize="0"/>
          <p:nvPr/>
        </p:nvPicPr>
        <p:blipFill rotWithShape="1">
          <a:blip r:embed="rId2">
            <a:alphaModFix amt="70000"/>
          </a:blip>
          <a:srcRect b="0" l="81914" r="0" t="39397"/>
          <a:stretch/>
        </p:blipFill>
        <p:spPr>
          <a:xfrm rot="5400000">
            <a:off x="4814762" y="-2363762"/>
            <a:ext cx="2010950" cy="6738475"/>
          </a:xfrm>
          <a:prstGeom prst="rect">
            <a:avLst/>
          </a:prstGeom>
          <a:noFill/>
          <a:ln>
            <a:noFill/>
          </a:ln>
        </p:spPr>
      </p:pic>
      <p:pic>
        <p:nvPicPr>
          <p:cNvPr id="385" name="Google Shape;385;p22"/>
          <p:cNvPicPr preferRelativeResize="0"/>
          <p:nvPr/>
        </p:nvPicPr>
        <p:blipFill rotWithShape="1">
          <a:blip r:embed="rId3">
            <a:alphaModFix amt="70000"/>
          </a:blip>
          <a:srcRect b="41978" l="81736" r="0" t="0"/>
          <a:stretch/>
        </p:blipFill>
        <p:spPr>
          <a:xfrm rot="5400000">
            <a:off x="2202561" y="-2230237"/>
            <a:ext cx="2030726" cy="6451651"/>
          </a:xfrm>
          <a:prstGeom prst="rect">
            <a:avLst/>
          </a:prstGeom>
          <a:noFill/>
          <a:ln>
            <a:noFill/>
          </a:ln>
        </p:spPr>
      </p:pic>
      <p:sp>
        <p:nvSpPr>
          <p:cNvPr id="386" name="Google Shape;386;p22"/>
          <p:cNvSpPr txBox="1"/>
          <p:nvPr>
            <p:ph type="title"/>
          </p:nvPr>
        </p:nvSpPr>
        <p:spPr>
          <a:xfrm>
            <a:off x="1371600" y="540000"/>
            <a:ext cx="6400800" cy="8997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387" name="Google Shape;387;p22"/>
          <p:cNvSpPr/>
          <p:nvPr/>
        </p:nvSpPr>
        <p:spPr>
          <a:xfrm flipH="1" rot="10800000">
            <a:off x="8808200" y="132625"/>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2"/>
          <p:cNvSpPr/>
          <p:nvPr/>
        </p:nvSpPr>
        <p:spPr>
          <a:xfrm flipH="1" rot="10800000">
            <a:off x="407000" y="33075"/>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2"/>
          <p:cNvSpPr/>
          <p:nvPr/>
        </p:nvSpPr>
        <p:spPr>
          <a:xfrm flipH="1" rot="10800000">
            <a:off x="1501550" y="102075"/>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2"/>
          <p:cNvSpPr/>
          <p:nvPr/>
        </p:nvSpPr>
        <p:spPr>
          <a:xfrm flipH="1" rot="10800000">
            <a:off x="7560450" y="233175"/>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2"/>
          <p:cNvSpPr/>
          <p:nvPr/>
        </p:nvSpPr>
        <p:spPr>
          <a:xfrm flipH="1" rot="10800000">
            <a:off x="2919263" y="-95975"/>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2"/>
          <p:cNvSpPr/>
          <p:nvPr/>
        </p:nvSpPr>
        <p:spPr>
          <a:xfrm flipH="1" rot="10800000">
            <a:off x="6216400" y="-43125"/>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2"/>
          <p:cNvSpPr/>
          <p:nvPr/>
        </p:nvSpPr>
        <p:spPr>
          <a:xfrm flipH="1" rot="10800000">
            <a:off x="5337050" y="200100"/>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4" name="Shape 394"/>
        <p:cNvGrpSpPr/>
        <p:nvPr/>
      </p:nvGrpSpPr>
      <p:grpSpPr>
        <a:xfrm>
          <a:off x="0" y="0"/>
          <a:ext cx="0" cy="0"/>
          <a:chOff x="0" y="0"/>
          <a:chExt cx="0" cy="0"/>
        </a:xfrm>
      </p:grpSpPr>
      <p:pic>
        <p:nvPicPr>
          <p:cNvPr id="395" name="Google Shape;395;p23"/>
          <p:cNvPicPr preferRelativeResize="0"/>
          <p:nvPr/>
        </p:nvPicPr>
        <p:blipFill rotWithShape="1">
          <a:blip r:embed="rId2">
            <a:alphaModFix amt="70000"/>
          </a:blip>
          <a:srcRect b="0" l="68574" r="0" t="68024"/>
          <a:stretch/>
        </p:blipFill>
        <p:spPr>
          <a:xfrm flipH="1" rot="-5400000">
            <a:off x="22626" y="-30526"/>
            <a:ext cx="3494275" cy="3555326"/>
          </a:xfrm>
          <a:prstGeom prst="rect">
            <a:avLst/>
          </a:prstGeom>
          <a:noFill/>
          <a:ln>
            <a:noFill/>
          </a:ln>
        </p:spPr>
      </p:pic>
      <p:pic>
        <p:nvPicPr>
          <p:cNvPr id="396" name="Google Shape;396;p23"/>
          <p:cNvPicPr preferRelativeResize="0"/>
          <p:nvPr/>
        </p:nvPicPr>
        <p:blipFill rotWithShape="1">
          <a:blip r:embed="rId3">
            <a:alphaModFix amt="70000"/>
          </a:blip>
          <a:srcRect b="30400" l="80410" r="0" t="0"/>
          <a:stretch/>
        </p:blipFill>
        <p:spPr>
          <a:xfrm flipH="1" rot="5400000">
            <a:off x="2088186" y="1398186"/>
            <a:ext cx="1642176" cy="5834352"/>
          </a:xfrm>
          <a:prstGeom prst="rect">
            <a:avLst/>
          </a:prstGeom>
          <a:noFill/>
          <a:ln>
            <a:noFill/>
          </a:ln>
        </p:spPr>
      </p:pic>
      <p:pic>
        <p:nvPicPr>
          <p:cNvPr id="397" name="Google Shape;397;p23"/>
          <p:cNvPicPr preferRelativeResize="0"/>
          <p:nvPr/>
        </p:nvPicPr>
        <p:blipFill rotWithShape="1">
          <a:blip r:embed="rId4">
            <a:alphaModFix amt="70000"/>
          </a:blip>
          <a:srcRect b="13618" l="64209" r="0" t="40121"/>
          <a:stretch/>
        </p:blipFill>
        <p:spPr>
          <a:xfrm flipH="1">
            <a:off x="5164425" y="0"/>
            <a:ext cx="3979574" cy="5143498"/>
          </a:xfrm>
          <a:prstGeom prst="rect">
            <a:avLst/>
          </a:prstGeom>
          <a:noFill/>
          <a:ln>
            <a:noFill/>
          </a:ln>
        </p:spPr>
      </p:pic>
      <p:sp>
        <p:nvSpPr>
          <p:cNvPr id="398" name="Google Shape;398;p23"/>
          <p:cNvSpPr/>
          <p:nvPr/>
        </p:nvSpPr>
        <p:spPr>
          <a:xfrm flipH="1">
            <a:off x="8340897" y="232227"/>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3"/>
          <p:cNvSpPr/>
          <p:nvPr/>
        </p:nvSpPr>
        <p:spPr>
          <a:xfrm flipH="1">
            <a:off x="7907447" y="18375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3"/>
          <p:cNvSpPr/>
          <p:nvPr/>
        </p:nvSpPr>
        <p:spPr>
          <a:xfrm flipH="1">
            <a:off x="425597" y="995477"/>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3"/>
          <p:cNvSpPr/>
          <p:nvPr/>
        </p:nvSpPr>
        <p:spPr>
          <a:xfrm flipH="1">
            <a:off x="356597" y="274352"/>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3"/>
          <p:cNvSpPr/>
          <p:nvPr/>
        </p:nvSpPr>
        <p:spPr>
          <a:xfrm flipH="1">
            <a:off x="8545297" y="90900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3"/>
          <p:cNvSpPr/>
          <p:nvPr/>
        </p:nvSpPr>
        <p:spPr>
          <a:xfrm flipH="1">
            <a:off x="560835" y="4704327"/>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3"/>
          <p:cNvSpPr/>
          <p:nvPr/>
        </p:nvSpPr>
        <p:spPr>
          <a:xfrm flipH="1">
            <a:off x="356310" y="411450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3"/>
          <p:cNvSpPr/>
          <p:nvPr/>
        </p:nvSpPr>
        <p:spPr>
          <a:xfrm flipH="1">
            <a:off x="1307860" y="4642240"/>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3"/>
          <p:cNvSpPr/>
          <p:nvPr/>
        </p:nvSpPr>
        <p:spPr>
          <a:xfrm flipH="1">
            <a:off x="989522" y="24010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3"/>
          <p:cNvSpPr txBox="1"/>
          <p:nvPr>
            <p:ph type="title"/>
          </p:nvPr>
        </p:nvSpPr>
        <p:spPr>
          <a:xfrm>
            <a:off x="5355638" y="1517325"/>
            <a:ext cx="2944500" cy="986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8" name="Google Shape;408;p23"/>
          <p:cNvSpPr txBox="1"/>
          <p:nvPr>
            <p:ph idx="1" type="body"/>
          </p:nvPr>
        </p:nvSpPr>
        <p:spPr>
          <a:xfrm>
            <a:off x="5355638" y="2501475"/>
            <a:ext cx="2944500" cy="11247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Char char="●"/>
              <a:defRPr/>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3">
  <p:cSld name="ONE_COLUMN_TEXT_3">
    <p:spTree>
      <p:nvGrpSpPr>
        <p:cNvPr id="409" name="Shape 409"/>
        <p:cNvGrpSpPr/>
        <p:nvPr/>
      </p:nvGrpSpPr>
      <p:grpSpPr>
        <a:xfrm>
          <a:off x="0" y="0"/>
          <a:ext cx="0" cy="0"/>
          <a:chOff x="0" y="0"/>
          <a:chExt cx="0" cy="0"/>
        </a:xfrm>
      </p:grpSpPr>
      <p:pic>
        <p:nvPicPr>
          <p:cNvPr id="410" name="Google Shape;410;p24"/>
          <p:cNvPicPr preferRelativeResize="0"/>
          <p:nvPr/>
        </p:nvPicPr>
        <p:blipFill rotWithShape="1">
          <a:blip r:embed="rId2">
            <a:alphaModFix amt="70000"/>
          </a:blip>
          <a:srcRect b="0" l="68574" r="0" t="68024"/>
          <a:stretch/>
        </p:blipFill>
        <p:spPr>
          <a:xfrm flipH="1" rot="-5400000">
            <a:off x="22626" y="-30526"/>
            <a:ext cx="3494275" cy="3555326"/>
          </a:xfrm>
          <a:prstGeom prst="rect">
            <a:avLst/>
          </a:prstGeom>
          <a:noFill/>
          <a:ln>
            <a:noFill/>
          </a:ln>
        </p:spPr>
      </p:pic>
      <p:pic>
        <p:nvPicPr>
          <p:cNvPr id="411" name="Google Shape;411;p24"/>
          <p:cNvPicPr preferRelativeResize="0"/>
          <p:nvPr/>
        </p:nvPicPr>
        <p:blipFill rotWithShape="1">
          <a:blip r:embed="rId3">
            <a:alphaModFix amt="70000"/>
          </a:blip>
          <a:srcRect b="30400" l="80410" r="0" t="0"/>
          <a:stretch/>
        </p:blipFill>
        <p:spPr>
          <a:xfrm flipH="1" rot="5400000">
            <a:off x="2088186" y="1398186"/>
            <a:ext cx="1642176" cy="5834352"/>
          </a:xfrm>
          <a:prstGeom prst="rect">
            <a:avLst/>
          </a:prstGeom>
          <a:noFill/>
          <a:ln>
            <a:noFill/>
          </a:ln>
        </p:spPr>
      </p:pic>
      <p:pic>
        <p:nvPicPr>
          <p:cNvPr id="412" name="Google Shape;412;p24"/>
          <p:cNvPicPr preferRelativeResize="0"/>
          <p:nvPr/>
        </p:nvPicPr>
        <p:blipFill rotWithShape="1">
          <a:blip r:embed="rId4">
            <a:alphaModFix amt="70000"/>
          </a:blip>
          <a:srcRect b="13618" l="64209" r="0" t="40121"/>
          <a:stretch/>
        </p:blipFill>
        <p:spPr>
          <a:xfrm flipH="1">
            <a:off x="5164425" y="0"/>
            <a:ext cx="3979574" cy="5143498"/>
          </a:xfrm>
          <a:prstGeom prst="rect">
            <a:avLst/>
          </a:prstGeom>
          <a:noFill/>
          <a:ln>
            <a:noFill/>
          </a:ln>
        </p:spPr>
      </p:pic>
      <p:sp>
        <p:nvSpPr>
          <p:cNvPr id="413" name="Google Shape;413;p24"/>
          <p:cNvSpPr/>
          <p:nvPr/>
        </p:nvSpPr>
        <p:spPr>
          <a:xfrm flipH="1">
            <a:off x="8340897" y="232227"/>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4"/>
          <p:cNvSpPr/>
          <p:nvPr/>
        </p:nvSpPr>
        <p:spPr>
          <a:xfrm flipH="1">
            <a:off x="7907447" y="18375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4"/>
          <p:cNvSpPr/>
          <p:nvPr/>
        </p:nvSpPr>
        <p:spPr>
          <a:xfrm flipH="1">
            <a:off x="425597" y="995477"/>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4"/>
          <p:cNvSpPr/>
          <p:nvPr/>
        </p:nvSpPr>
        <p:spPr>
          <a:xfrm flipH="1">
            <a:off x="356597" y="274352"/>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4"/>
          <p:cNvSpPr/>
          <p:nvPr/>
        </p:nvSpPr>
        <p:spPr>
          <a:xfrm flipH="1">
            <a:off x="8545297" y="90900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4"/>
          <p:cNvSpPr/>
          <p:nvPr/>
        </p:nvSpPr>
        <p:spPr>
          <a:xfrm flipH="1">
            <a:off x="560835" y="4704327"/>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4"/>
          <p:cNvSpPr/>
          <p:nvPr/>
        </p:nvSpPr>
        <p:spPr>
          <a:xfrm flipH="1">
            <a:off x="356310" y="411450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4"/>
          <p:cNvSpPr/>
          <p:nvPr/>
        </p:nvSpPr>
        <p:spPr>
          <a:xfrm flipH="1">
            <a:off x="1307860" y="4642240"/>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4"/>
          <p:cNvSpPr/>
          <p:nvPr/>
        </p:nvSpPr>
        <p:spPr>
          <a:xfrm flipH="1">
            <a:off x="989522" y="24010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4"/>
          <p:cNvSpPr txBox="1"/>
          <p:nvPr>
            <p:ph type="title"/>
          </p:nvPr>
        </p:nvSpPr>
        <p:spPr>
          <a:xfrm>
            <a:off x="5355650" y="1270225"/>
            <a:ext cx="2675100" cy="1480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3" name="Google Shape;423;p24"/>
          <p:cNvSpPr txBox="1"/>
          <p:nvPr>
            <p:ph idx="1" type="body"/>
          </p:nvPr>
        </p:nvSpPr>
        <p:spPr>
          <a:xfrm>
            <a:off x="5355638" y="2748588"/>
            <a:ext cx="2944500" cy="11247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ONE_COLUMN_TEXT_2">
    <p:spTree>
      <p:nvGrpSpPr>
        <p:cNvPr id="424" name="Shape 424"/>
        <p:cNvGrpSpPr/>
        <p:nvPr/>
      </p:nvGrpSpPr>
      <p:grpSpPr>
        <a:xfrm>
          <a:off x="0" y="0"/>
          <a:ext cx="0" cy="0"/>
          <a:chOff x="0" y="0"/>
          <a:chExt cx="0" cy="0"/>
        </a:xfrm>
      </p:grpSpPr>
      <p:pic>
        <p:nvPicPr>
          <p:cNvPr id="425" name="Google Shape;425;p25"/>
          <p:cNvPicPr preferRelativeResize="0"/>
          <p:nvPr/>
        </p:nvPicPr>
        <p:blipFill rotWithShape="1">
          <a:blip r:embed="rId2">
            <a:alphaModFix amt="70000"/>
          </a:blip>
          <a:srcRect b="0" l="68574" r="0" t="68024"/>
          <a:stretch/>
        </p:blipFill>
        <p:spPr>
          <a:xfrm flipH="1" rot="-5400000">
            <a:off x="22626" y="-30526"/>
            <a:ext cx="3494275" cy="3555326"/>
          </a:xfrm>
          <a:prstGeom prst="rect">
            <a:avLst/>
          </a:prstGeom>
          <a:noFill/>
          <a:ln>
            <a:noFill/>
          </a:ln>
        </p:spPr>
      </p:pic>
      <p:pic>
        <p:nvPicPr>
          <p:cNvPr id="426" name="Google Shape;426;p25"/>
          <p:cNvPicPr preferRelativeResize="0"/>
          <p:nvPr/>
        </p:nvPicPr>
        <p:blipFill rotWithShape="1">
          <a:blip r:embed="rId3">
            <a:alphaModFix amt="70000"/>
          </a:blip>
          <a:srcRect b="30400" l="80410" r="0" t="0"/>
          <a:stretch/>
        </p:blipFill>
        <p:spPr>
          <a:xfrm flipH="1" rot="5400000">
            <a:off x="2088186" y="1398186"/>
            <a:ext cx="1642176" cy="5834352"/>
          </a:xfrm>
          <a:prstGeom prst="rect">
            <a:avLst/>
          </a:prstGeom>
          <a:noFill/>
          <a:ln>
            <a:noFill/>
          </a:ln>
        </p:spPr>
      </p:pic>
      <p:pic>
        <p:nvPicPr>
          <p:cNvPr id="427" name="Google Shape;427;p25"/>
          <p:cNvPicPr preferRelativeResize="0"/>
          <p:nvPr/>
        </p:nvPicPr>
        <p:blipFill rotWithShape="1">
          <a:blip r:embed="rId4">
            <a:alphaModFix amt="70000"/>
          </a:blip>
          <a:srcRect b="13618" l="64209" r="0" t="40121"/>
          <a:stretch/>
        </p:blipFill>
        <p:spPr>
          <a:xfrm flipH="1">
            <a:off x="5164425" y="0"/>
            <a:ext cx="3979574" cy="5143498"/>
          </a:xfrm>
          <a:prstGeom prst="rect">
            <a:avLst/>
          </a:prstGeom>
          <a:noFill/>
          <a:ln>
            <a:noFill/>
          </a:ln>
        </p:spPr>
      </p:pic>
      <p:sp>
        <p:nvSpPr>
          <p:cNvPr id="428" name="Google Shape;428;p25"/>
          <p:cNvSpPr/>
          <p:nvPr/>
        </p:nvSpPr>
        <p:spPr>
          <a:xfrm flipH="1">
            <a:off x="8340897" y="232227"/>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5"/>
          <p:cNvSpPr/>
          <p:nvPr/>
        </p:nvSpPr>
        <p:spPr>
          <a:xfrm flipH="1">
            <a:off x="7907447" y="18375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5"/>
          <p:cNvSpPr/>
          <p:nvPr/>
        </p:nvSpPr>
        <p:spPr>
          <a:xfrm flipH="1">
            <a:off x="425597" y="995477"/>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5"/>
          <p:cNvSpPr/>
          <p:nvPr/>
        </p:nvSpPr>
        <p:spPr>
          <a:xfrm flipH="1">
            <a:off x="356597" y="274352"/>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5"/>
          <p:cNvSpPr/>
          <p:nvPr/>
        </p:nvSpPr>
        <p:spPr>
          <a:xfrm flipH="1">
            <a:off x="8545297" y="90900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p:nvPr/>
        </p:nvSpPr>
        <p:spPr>
          <a:xfrm flipH="1">
            <a:off x="560835" y="4704327"/>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5"/>
          <p:cNvSpPr/>
          <p:nvPr/>
        </p:nvSpPr>
        <p:spPr>
          <a:xfrm flipH="1">
            <a:off x="356310" y="411450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5"/>
          <p:cNvSpPr/>
          <p:nvPr/>
        </p:nvSpPr>
        <p:spPr>
          <a:xfrm flipH="1">
            <a:off x="1307860" y="4642240"/>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5"/>
          <p:cNvSpPr/>
          <p:nvPr/>
        </p:nvSpPr>
        <p:spPr>
          <a:xfrm flipH="1">
            <a:off x="989522" y="24010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5"/>
          <p:cNvSpPr txBox="1"/>
          <p:nvPr>
            <p:ph type="title"/>
          </p:nvPr>
        </p:nvSpPr>
        <p:spPr>
          <a:xfrm>
            <a:off x="4779385" y="1517325"/>
            <a:ext cx="2304300" cy="986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38" name="Google Shape;438;p25"/>
          <p:cNvSpPr txBox="1"/>
          <p:nvPr>
            <p:ph idx="1" type="body"/>
          </p:nvPr>
        </p:nvSpPr>
        <p:spPr>
          <a:xfrm>
            <a:off x="4779375" y="2501475"/>
            <a:ext cx="2944500" cy="11247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_COLUMN_TEXT_1">
    <p:spTree>
      <p:nvGrpSpPr>
        <p:cNvPr id="439" name="Shape 439"/>
        <p:cNvGrpSpPr/>
        <p:nvPr/>
      </p:nvGrpSpPr>
      <p:grpSpPr>
        <a:xfrm>
          <a:off x="0" y="0"/>
          <a:ext cx="0" cy="0"/>
          <a:chOff x="0" y="0"/>
          <a:chExt cx="0" cy="0"/>
        </a:xfrm>
      </p:grpSpPr>
      <p:pic>
        <p:nvPicPr>
          <p:cNvPr id="440" name="Google Shape;440;p26"/>
          <p:cNvPicPr preferRelativeResize="0"/>
          <p:nvPr/>
        </p:nvPicPr>
        <p:blipFill rotWithShape="1">
          <a:blip r:embed="rId2">
            <a:alphaModFix amt="70000"/>
          </a:blip>
          <a:srcRect b="0" l="70368" r="0" t="67847"/>
          <a:stretch/>
        </p:blipFill>
        <p:spPr>
          <a:xfrm rot="-5400000">
            <a:off x="112499" y="1745027"/>
            <a:ext cx="3294749" cy="3575098"/>
          </a:xfrm>
          <a:prstGeom prst="rect">
            <a:avLst/>
          </a:prstGeom>
          <a:noFill/>
          <a:ln>
            <a:noFill/>
          </a:ln>
        </p:spPr>
      </p:pic>
      <p:pic>
        <p:nvPicPr>
          <p:cNvPr id="441" name="Google Shape;441;p26"/>
          <p:cNvPicPr preferRelativeResize="0"/>
          <p:nvPr/>
        </p:nvPicPr>
        <p:blipFill rotWithShape="1">
          <a:blip r:embed="rId3">
            <a:alphaModFix amt="70000"/>
          </a:blip>
          <a:srcRect b="30167" l="76804" r="0" t="0"/>
          <a:stretch/>
        </p:blipFill>
        <p:spPr>
          <a:xfrm rot="5400000">
            <a:off x="1927139" y="-2014112"/>
            <a:ext cx="1944499" cy="5854123"/>
          </a:xfrm>
          <a:prstGeom prst="rect">
            <a:avLst/>
          </a:prstGeom>
          <a:noFill/>
          <a:ln>
            <a:noFill/>
          </a:ln>
        </p:spPr>
      </p:pic>
      <p:pic>
        <p:nvPicPr>
          <p:cNvPr id="442" name="Google Shape;442;p26"/>
          <p:cNvPicPr preferRelativeResize="0"/>
          <p:nvPr/>
        </p:nvPicPr>
        <p:blipFill rotWithShape="1">
          <a:blip r:embed="rId4">
            <a:alphaModFix amt="70000"/>
          </a:blip>
          <a:srcRect b="11326" l="64014" r="0" t="41946"/>
          <a:stretch/>
        </p:blipFill>
        <p:spPr>
          <a:xfrm rot="10800000">
            <a:off x="5164427" y="-19774"/>
            <a:ext cx="4001323" cy="5195774"/>
          </a:xfrm>
          <a:prstGeom prst="rect">
            <a:avLst/>
          </a:prstGeom>
          <a:noFill/>
          <a:ln>
            <a:noFill/>
          </a:ln>
        </p:spPr>
      </p:pic>
      <p:sp>
        <p:nvSpPr>
          <p:cNvPr id="443" name="Google Shape;443;p26"/>
          <p:cNvSpPr/>
          <p:nvPr/>
        </p:nvSpPr>
        <p:spPr>
          <a:xfrm rot="10800000">
            <a:off x="8417097" y="4636002"/>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6"/>
          <p:cNvSpPr/>
          <p:nvPr/>
        </p:nvSpPr>
        <p:spPr>
          <a:xfrm rot="10800000">
            <a:off x="7983647" y="4822477"/>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6"/>
          <p:cNvSpPr/>
          <p:nvPr/>
        </p:nvSpPr>
        <p:spPr>
          <a:xfrm rot="10800000">
            <a:off x="425597" y="416315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6"/>
          <p:cNvSpPr/>
          <p:nvPr/>
        </p:nvSpPr>
        <p:spPr>
          <a:xfrm rot="10800000">
            <a:off x="356597" y="4746277"/>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6"/>
          <p:cNvSpPr/>
          <p:nvPr/>
        </p:nvSpPr>
        <p:spPr>
          <a:xfrm rot="10800000">
            <a:off x="8621497" y="4097227"/>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6"/>
          <p:cNvSpPr/>
          <p:nvPr/>
        </p:nvSpPr>
        <p:spPr>
          <a:xfrm rot="10800000">
            <a:off x="713235" y="87702"/>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6"/>
          <p:cNvSpPr/>
          <p:nvPr/>
        </p:nvSpPr>
        <p:spPr>
          <a:xfrm rot="10800000">
            <a:off x="356310" y="891727"/>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6"/>
          <p:cNvSpPr/>
          <p:nvPr/>
        </p:nvSpPr>
        <p:spPr>
          <a:xfrm rot="10800000">
            <a:off x="1384060" y="363990"/>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6"/>
          <p:cNvSpPr/>
          <p:nvPr/>
        </p:nvSpPr>
        <p:spPr>
          <a:xfrm rot="10800000">
            <a:off x="989522" y="4918527"/>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6"/>
          <p:cNvSpPr txBox="1"/>
          <p:nvPr>
            <p:ph type="title"/>
          </p:nvPr>
        </p:nvSpPr>
        <p:spPr>
          <a:xfrm>
            <a:off x="2707125" y="1515600"/>
            <a:ext cx="1930500" cy="98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453" name="Google Shape;453;p26"/>
          <p:cNvSpPr txBox="1"/>
          <p:nvPr>
            <p:ph idx="1" type="body"/>
          </p:nvPr>
        </p:nvSpPr>
        <p:spPr>
          <a:xfrm>
            <a:off x="1693164" y="2503200"/>
            <a:ext cx="2944500" cy="1124700"/>
          </a:xfrm>
          <a:prstGeom prst="rect">
            <a:avLst/>
          </a:prstGeom>
        </p:spPr>
        <p:txBody>
          <a:bodyPr anchorCtr="0" anchor="t" bIns="91425" lIns="91425" spcFirstLastPara="1" rIns="91425" wrap="square" tIns="91425">
            <a:noAutofit/>
          </a:bodyPr>
          <a:lstStyle>
            <a:lvl1pPr indent="-304800" lvl="0" marL="457200" rtl="0" algn="r">
              <a:lnSpc>
                <a:spcPct val="100000"/>
              </a:lnSpc>
              <a:spcBef>
                <a:spcPts val="0"/>
              </a:spcBef>
              <a:spcAft>
                <a:spcPts val="0"/>
              </a:spcAft>
              <a:buSzPts val="1200"/>
              <a:buChar char="●"/>
              <a:defRPr/>
            </a:lvl1pPr>
            <a:lvl2pPr indent="-304800" lvl="1" marL="914400" rtl="0" algn="r">
              <a:spcBef>
                <a:spcPts val="1600"/>
              </a:spcBef>
              <a:spcAft>
                <a:spcPts val="0"/>
              </a:spcAft>
              <a:buSzPts val="1200"/>
              <a:buChar char="○"/>
              <a:defRPr sz="1200"/>
            </a:lvl2pPr>
            <a:lvl3pPr indent="-304800" lvl="2" marL="1371600" rtl="0" algn="r">
              <a:spcBef>
                <a:spcPts val="1600"/>
              </a:spcBef>
              <a:spcAft>
                <a:spcPts val="0"/>
              </a:spcAft>
              <a:buSzPts val="1200"/>
              <a:buChar char="■"/>
              <a:defRPr sz="1200"/>
            </a:lvl3pPr>
            <a:lvl4pPr indent="-304800" lvl="3" marL="1828800" rtl="0" algn="r">
              <a:spcBef>
                <a:spcPts val="1600"/>
              </a:spcBef>
              <a:spcAft>
                <a:spcPts val="0"/>
              </a:spcAft>
              <a:buSzPts val="1200"/>
              <a:buChar char="●"/>
              <a:defRPr sz="1200"/>
            </a:lvl4pPr>
            <a:lvl5pPr indent="-304800" lvl="4" marL="2286000" rtl="0" algn="r">
              <a:spcBef>
                <a:spcPts val="1600"/>
              </a:spcBef>
              <a:spcAft>
                <a:spcPts val="0"/>
              </a:spcAft>
              <a:buSzPts val="1200"/>
              <a:buChar char="○"/>
              <a:defRPr sz="1200"/>
            </a:lvl5pPr>
            <a:lvl6pPr indent="-304800" lvl="5" marL="2743200" rtl="0" algn="r">
              <a:spcBef>
                <a:spcPts val="1600"/>
              </a:spcBef>
              <a:spcAft>
                <a:spcPts val="0"/>
              </a:spcAft>
              <a:buSzPts val="1200"/>
              <a:buChar char="■"/>
              <a:defRPr sz="1200"/>
            </a:lvl6pPr>
            <a:lvl7pPr indent="-304800" lvl="6" marL="3200400" rtl="0" algn="r">
              <a:spcBef>
                <a:spcPts val="1600"/>
              </a:spcBef>
              <a:spcAft>
                <a:spcPts val="0"/>
              </a:spcAft>
              <a:buSzPts val="1200"/>
              <a:buChar char="●"/>
              <a:defRPr sz="1200"/>
            </a:lvl7pPr>
            <a:lvl8pPr indent="-304800" lvl="7" marL="3657600" rtl="0" algn="r">
              <a:spcBef>
                <a:spcPts val="1600"/>
              </a:spcBef>
              <a:spcAft>
                <a:spcPts val="0"/>
              </a:spcAft>
              <a:buSzPts val="1200"/>
              <a:buChar char="○"/>
              <a:defRPr sz="1200"/>
            </a:lvl8pPr>
            <a:lvl9pPr indent="-304800" lvl="8" marL="4114800" rtl="0" algn="r">
              <a:spcBef>
                <a:spcPts val="1600"/>
              </a:spcBef>
              <a:spcAft>
                <a:spcPts val="1600"/>
              </a:spcAft>
              <a:buSzPts val="1200"/>
              <a:buChar char="■"/>
              <a:defRPr sz="12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54" name="Shape 454"/>
        <p:cNvGrpSpPr/>
        <p:nvPr/>
      </p:nvGrpSpPr>
      <p:grpSpPr>
        <a:xfrm>
          <a:off x="0" y="0"/>
          <a:ext cx="0" cy="0"/>
          <a:chOff x="0" y="0"/>
          <a:chExt cx="0" cy="0"/>
        </a:xfrm>
      </p:grpSpPr>
      <p:pic>
        <p:nvPicPr>
          <p:cNvPr id="455" name="Google Shape;455;p27"/>
          <p:cNvPicPr preferRelativeResize="0"/>
          <p:nvPr/>
        </p:nvPicPr>
        <p:blipFill rotWithShape="1">
          <a:blip r:embed="rId2">
            <a:alphaModFix amt="70000"/>
          </a:blip>
          <a:srcRect b="27200" l="0" r="9362" t="12178"/>
          <a:stretch/>
        </p:blipFill>
        <p:spPr>
          <a:xfrm>
            <a:off x="1420475" y="-14150"/>
            <a:ext cx="7723526" cy="5165477"/>
          </a:xfrm>
          <a:prstGeom prst="rect">
            <a:avLst/>
          </a:prstGeom>
          <a:noFill/>
          <a:ln>
            <a:noFill/>
          </a:ln>
        </p:spPr>
      </p:pic>
      <p:pic>
        <p:nvPicPr>
          <p:cNvPr id="456" name="Google Shape;456;p27"/>
          <p:cNvPicPr preferRelativeResize="0"/>
          <p:nvPr/>
        </p:nvPicPr>
        <p:blipFill rotWithShape="1">
          <a:blip r:embed="rId3">
            <a:alphaModFix amt="70000"/>
          </a:blip>
          <a:srcRect b="0" l="56961" r="0" t="16149"/>
          <a:stretch/>
        </p:blipFill>
        <p:spPr>
          <a:xfrm rot="-5400000">
            <a:off x="1734286" y="-254987"/>
            <a:ext cx="3667301" cy="7145323"/>
          </a:xfrm>
          <a:prstGeom prst="rect">
            <a:avLst/>
          </a:prstGeom>
          <a:noFill/>
          <a:ln>
            <a:noFill/>
          </a:ln>
        </p:spPr>
      </p:pic>
      <p:pic>
        <p:nvPicPr>
          <p:cNvPr id="457" name="Google Shape;457;p27"/>
          <p:cNvPicPr preferRelativeResize="0"/>
          <p:nvPr/>
        </p:nvPicPr>
        <p:blipFill rotWithShape="1">
          <a:blip r:embed="rId4">
            <a:alphaModFix amt="70000"/>
          </a:blip>
          <a:srcRect b="0" l="65323" r="0" t="2884"/>
          <a:stretch/>
        </p:blipFill>
        <p:spPr>
          <a:xfrm flipH="1" rot="-5400000">
            <a:off x="2650974" y="-2674574"/>
            <a:ext cx="2954875" cy="8275723"/>
          </a:xfrm>
          <a:prstGeom prst="rect">
            <a:avLst/>
          </a:prstGeom>
          <a:noFill/>
          <a:ln>
            <a:noFill/>
          </a:ln>
        </p:spPr>
      </p:pic>
      <p:sp>
        <p:nvSpPr>
          <p:cNvPr id="458" name="Google Shape;458;p27"/>
          <p:cNvSpPr/>
          <p:nvPr/>
        </p:nvSpPr>
        <p:spPr>
          <a:xfrm flipH="1">
            <a:off x="361213" y="1124250"/>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7"/>
          <p:cNvSpPr/>
          <p:nvPr/>
        </p:nvSpPr>
        <p:spPr>
          <a:xfrm flipH="1">
            <a:off x="7592288" y="471575"/>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7"/>
          <p:cNvSpPr/>
          <p:nvPr/>
        </p:nvSpPr>
        <p:spPr>
          <a:xfrm flipH="1">
            <a:off x="8467163" y="1193250"/>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7"/>
          <p:cNvSpPr/>
          <p:nvPr/>
        </p:nvSpPr>
        <p:spPr>
          <a:xfrm flipH="1">
            <a:off x="1082663" y="561775"/>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7"/>
          <p:cNvSpPr/>
          <p:nvPr/>
        </p:nvSpPr>
        <p:spPr>
          <a:xfrm flipH="1">
            <a:off x="1932263" y="354625"/>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7"/>
          <p:cNvSpPr/>
          <p:nvPr/>
        </p:nvSpPr>
        <p:spPr>
          <a:xfrm>
            <a:off x="6208538" y="333575"/>
            <a:ext cx="138000" cy="1380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7"/>
          <p:cNvSpPr/>
          <p:nvPr/>
        </p:nvSpPr>
        <p:spPr>
          <a:xfrm>
            <a:off x="4879513" y="587200"/>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7"/>
          <p:cNvSpPr/>
          <p:nvPr/>
        </p:nvSpPr>
        <p:spPr>
          <a:xfrm>
            <a:off x="3252113" y="333425"/>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7"/>
          <p:cNvSpPr/>
          <p:nvPr/>
        </p:nvSpPr>
        <p:spPr>
          <a:xfrm flipH="1">
            <a:off x="8124063" y="2433600"/>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flipH="1">
            <a:off x="7903013" y="3558750"/>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p:nvPr/>
        </p:nvSpPr>
        <p:spPr>
          <a:xfrm flipH="1">
            <a:off x="8124063" y="4534350"/>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7"/>
          <p:cNvSpPr/>
          <p:nvPr/>
        </p:nvSpPr>
        <p:spPr>
          <a:xfrm flipH="1">
            <a:off x="976175" y="3061225"/>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7"/>
          <p:cNvSpPr/>
          <p:nvPr/>
        </p:nvSpPr>
        <p:spPr>
          <a:xfrm flipH="1">
            <a:off x="1492500" y="4335025"/>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7"/>
          <p:cNvSpPr/>
          <p:nvPr/>
        </p:nvSpPr>
        <p:spPr>
          <a:xfrm flipH="1">
            <a:off x="587400" y="4057525"/>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flipH="1">
            <a:off x="499225" y="2120725"/>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rot="10800000">
            <a:off x="3335150" y="4603488"/>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6346550" y="4672638"/>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rot="10800000">
            <a:off x="5155825" y="4335013"/>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txBox="1"/>
          <p:nvPr>
            <p:ph type="title"/>
          </p:nvPr>
        </p:nvSpPr>
        <p:spPr>
          <a:xfrm>
            <a:off x="2002500" y="1547550"/>
            <a:ext cx="5139000" cy="2048400"/>
          </a:xfrm>
          <a:prstGeom prst="rect">
            <a:avLst/>
          </a:prstGeom>
        </p:spPr>
        <p:txBody>
          <a:bodyPr anchorCtr="0" anchor="ctr" bIns="91425" lIns="91425" spcFirstLastPara="1" rIns="91425" wrap="square" tIns="91425">
            <a:noAutofit/>
          </a:bodyPr>
          <a:lstStyle>
            <a:lvl1pPr lvl="0" algn="ctr">
              <a:spcBef>
                <a:spcPts val="0"/>
              </a:spcBef>
              <a:spcAft>
                <a:spcPts val="0"/>
              </a:spcAft>
              <a:buSzPts val="7200"/>
              <a:buNone/>
              <a:defRPr sz="72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77" name="Shape 477"/>
        <p:cNvGrpSpPr/>
        <p:nvPr/>
      </p:nvGrpSpPr>
      <p:grpSpPr>
        <a:xfrm>
          <a:off x="0" y="0"/>
          <a:ext cx="0" cy="0"/>
          <a:chOff x="0" y="0"/>
          <a:chExt cx="0" cy="0"/>
        </a:xfrm>
      </p:grpSpPr>
      <p:pic>
        <p:nvPicPr>
          <p:cNvPr id="478" name="Google Shape;478;p28"/>
          <p:cNvPicPr preferRelativeResize="0"/>
          <p:nvPr/>
        </p:nvPicPr>
        <p:blipFill rotWithShape="1">
          <a:blip r:embed="rId2">
            <a:alphaModFix amt="70000"/>
          </a:blip>
          <a:srcRect b="69389" l="980" r="0" t="0"/>
          <a:stretch/>
        </p:blipFill>
        <p:spPr>
          <a:xfrm flipH="1">
            <a:off x="706802" y="2535100"/>
            <a:ext cx="8437200" cy="2608402"/>
          </a:xfrm>
          <a:prstGeom prst="rect">
            <a:avLst/>
          </a:prstGeom>
          <a:noFill/>
          <a:ln>
            <a:noFill/>
          </a:ln>
        </p:spPr>
      </p:pic>
      <p:sp>
        <p:nvSpPr>
          <p:cNvPr id="479" name="Google Shape;479;p28"/>
          <p:cNvSpPr txBox="1"/>
          <p:nvPr>
            <p:ph idx="1" type="subTitle"/>
          </p:nvPr>
        </p:nvSpPr>
        <p:spPr>
          <a:xfrm>
            <a:off x="713225" y="3169650"/>
            <a:ext cx="2816400" cy="753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pic>
        <p:nvPicPr>
          <p:cNvPr id="480" name="Google Shape;480;p28"/>
          <p:cNvPicPr preferRelativeResize="0"/>
          <p:nvPr/>
        </p:nvPicPr>
        <p:blipFill rotWithShape="1">
          <a:blip r:embed="rId3">
            <a:alphaModFix amt="70000"/>
          </a:blip>
          <a:srcRect b="0" l="78719" r="0" t="50644"/>
          <a:stretch/>
        </p:blipFill>
        <p:spPr>
          <a:xfrm>
            <a:off x="0" y="0"/>
            <a:ext cx="1813349" cy="4205650"/>
          </a:xfrm>
          <a:prstGeom prst="rect">
            <a:avLst/>
          </a:prstGeom>
          <a:noFill/>
          <a:ln>
            <a:noFill/>
          </a:ln>
        </p:spPr>
      </p:pic>
      <p:sp>
        <p:nvSpPr>
          <p:cNvPr id="481" name="Google Shape;481;p28"/>
          <p:cNvSpPr txBox="1"/>
          <p:nvPr>
            <p:ph type="title"/>
          </p:nvPr>
        </p:nvSpPr>
        <p:spPr>
          <a:xfrm>
            <a:off x="713225" y="1220250"/>
            <a:ext cx="2816400" cy="1949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82" name="Google Shape;482;p28"/>
          <p:cNvSpPr/>
          <p:nvPr/>
        </p:nvSpPr>
        <p:spPr>
          <a:xfrm>
            <a:off x="422710" y="232227"/>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8"/>
          <p:cNvSpPr/>
          <p:nvPr/>
        </p:nvSpPr>
        <p:spPr>
          <a:xfrm>
            <a:off x="994160" y="18375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8"/>
          <p:cNvSpPr/>
          <p:nvPr/>
        </p:nvSpPr>
        <p:spPr>
          <a:xfrm>
            <a:off x="356310" y="90900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8"/>
          <p:cNvSpPr/>
          <p:nvPr/>
        </p:nvSpPr>
        <p:spPr>
          <a:xfrm>
            <a:off x="4091172" y="4704327"/>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p:nvPr/>
        </p:nvSpPr>
        <p:spPr>
          <a:xfrm>
            <a:off x="4433697" y="411450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8"/>
          <p:cNvSpPr/>
          <p:nvPr/>
        </p:nvSpPr>
        <p:spPr>
          <a:xfrm>
            <a:off x="3482147" y="4642240"/>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8" name="Shape 488"/>
        <p:cNvGrpSpPr/>
        <p:nvPr/>
      </p:nvGrpSpPr>
      <p:grpSpPr>
        <a:xfrm>
          <a:off x="0" y="0"/>
          <a:ext cx="0" cy="0"/>
          <a:chOff x="0" y="0"/>
          <a:chExt cx="0" cy="0"/>
        </a:xfrm>
      </p:grpSpPr>
      <p:sp>
        <p:nvSpPr>
          <p:cNvPr id="489" name="Google Shape;489;p29"/>
          <p:cNvSpPr txBox="1"/>
          <p:nvPr>
            <p:ph type="title"/>
          </p:nvPr>
        </p:nvSpPr>
        <p:spPr>
          <a:xfrm>
            <a:off x="4264850" y="829625"/>
            <a:ext cx="4138500" cy="1182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lgn="r">
              <a:spcBef>
                <a:spcPts val="0"/>
              </a:spcBef>
              <a:spcAft>
                <a:spcPts val="0"/>
              </a:spcAft>
              <a:buSzPts val="3000"/>
              <a:buNone/>
              <a:defRPr/>
            </a:lvl2pPr>
            <a:lvl3pPr lvl="2" rtl="0" algn="r">
              <a:spcBef>
                <a:spcPts val="0"/>
              </a:spcBef>
              <a:spcAft>
                <a:spcPts val="0"/>
              </a:spcAft>
              <a:buSzPts val="3000"/>
              <a:buNone/>
              <a:defRPr/>
            </a:lvl3pPr>
            <a:lvl4pPr lvl="3" rtl="0" algn="r">
              <a:spcBef>
                <a:spcPts val="0"/>
              </a:spcBef>
              <a:spcAft>
                <a:spcPts val="0"/>
              </a:spcAft>
              <a:buSzPts val="3000"/>
              <a:buNone/>
              <a:defRPr/>
            </a:lvl4pPr>
            <a:lvl5pPr lvl="4" rtl="0" algn="r">
              <a:spcBef>
                <a:spcPts val="0"/>
              </a:spcBef>
              <a:spcAft>
                <a:spcPts val="0"/>
              </a:spcAft>
              <a:buSzPts val="3000"/>
              <a:buNone/>
              <a:defRPr/>
            </a:lvl5pPr>
            <a:lvl6pPr lvl="5" rtl="0" algn="r">
              <a:spcBef>
                <a:spcPts val="0"/>
              </a:spcBef>
              <a:spcAft>
                <a:spcPts val="0"/>
              </a:spcAft>
              <a:buSzPts val="3000"/>
              <a:buNone/>
              <a:defRPr/>
            </a:lvl6pPr>
            <a:lvl7pPr lvl="6" rtl="0" algn="r">
              <a:spcBef>
                <a:spcPts val="0"/>
              </a:spcBef>
              <a:spcAft>
                <a:spcPts val="0"/>
              </a:spcAft>
              <a:buSzPts val="3000"/>
              <a:buNone/>
              <a:defRPr/>
            </a:lvl7pPr>
            <a:lvl8pPr lvl="7" rtl="0" algn="r">
              <a:spcBef>
                <a:spcPts val="0"/>
              </a:spcBef>
              <a:spcAft>
                <a:spcPts val="0"/>
              </a:spcAft>
              <a:buSzPts val="3000"/>
              <a:buNone/>
              <a:defRPr/>
            </a:lvl8pPr>
            <a:lvl9pPr lvl="8" rtl="0" algn="r">
              <a:spcBef>
                <a:spcPts val="0"/>
              </a:spcBef>
              <a:spcAft>
                <a:spcPts val="0"/>
              </a:spcAft>
              <a:buSzPts val="30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0" name="Shape 490"/>
        <p:cNvGrpSpPr/>
        <p:nvPr/>
      </p:nvGrpSpPr>
      <p:grpSpPr>
        <a:xfrm>
          <a:off x="0" y="0"/>
          <a:ext cx="0" cy="0"/>
          <a:chOff x="0" y="0"/>
          <a:chExt cx="0" cy="0"/>
        </a:xfrm>
      </p:grpSpPr>
      <p:pic>
        <p:nvPicPr>
          <p:cNvPr id="491" name="Google Shape;491;p30"/>
          <p:cNvPicPr preferRelativeResize="0"/>
          <p:nvPr/>
        </p:nvPicPr>
        <p:blipFill rotWithShape="1">
          <a:blip r:embed="rId2">
            <a:alphaModFix amt="70000"/>
          </a:blip>
          <a:srcRect b="27203" l="0" r="9362" t="0"/>
          <a:stretch/>
        </p:blipFill>
        <p:spPr>
          <a:xfrm>
            <a:off x="1420475" y="-1051700"/>
            <a:ext cx="7723526" cy="6203026"/>
          </a:xfrm>
          <a:prstGeom prst="rect">
            <a:avLst/>
          </a:prstGeom>
          <a:noFill/>
          <a:ln>
            <a:noFill/>
          </a:ln>
        </p:spPr>
      </p:pic>
      <p:pic>
        <p:nvPicPr>
          <p:cNvPr id="492" name="Google Shape;492;p30"/>
          <p:cNvPicPr preferRelativeResize="0"/>
          <p:nvPr/>
        </p:nvPicPr>
        <p:blipFill rotWithShape="1">
          <a:blip r:embed="rId3">
            <a:alphaModFix amt="70000"/>
          </a:blip>
          <a:srcRect b="0" l="56961" r="0" t="16149"/>
          <a:stretch/>
        </p:blipFill>
        <p:spPr>
          <a:xfrm rot="-5400000">
            <a:off x="1734286" y="-254987"/>
            <a:ext cx="3667301" cy="7145323"/>
          </a:xfrm>
          <a:prstGeom prst="rect">
            <a:avLst/>
          </a:prstGeom>
          <a:noFill/>
          <a:ln>
            <a:noFill/>
          </a:ln>
        </p:spPr>
      </p:pic>
      <p:pic>
        <p:nvPicPr>
          <p:cNvPr id="493" name="Google Shape;493;p30"/>
          <p:cNvPicPr preferRelativeResize="0"/>
          <p:nvPr/>
        </p:nvPicPr>
        <p:blipFill rotWithShape="1">
          <a:blip r:embed="rId4">
            <a:alphaModFix amt="70000"/>
          </a:blip>
          <a:srcRect b="0" l="65323" r="0" t="2884"/>
          <a:stretch/>
        </p:blipFill>
        <p:spPr>
          <a:xfrm flipH="1" rot="-5400000">
            <a:off x="2650974" y="-2674574"/>
            <a:ext cx="2954875" cy="8275723"/>
          </a:xfrm>
          <a:prstGeom prst="rect">
            <a:avLst/>
          </a:prstGeom>
          <a:noFill/>
          <a:ln>
            <a:noFill/>
          </a:ln>
        </p:spPr>
      </p:pic>
      <p:sp>
        <p:nvSpPr>
          <p:cNvPr id="494" name="Google Shape;494;p30"/>
          <p:cNvSpPr txBox="1"/>
          <p:nvPr>
            <p:ph hasCustomPrompt="1" type="title"/>
          </p:nvPr>
        </p:nvSpPr>
        <p:spPr>
          <a:xfrm>
            <a:off x="1115550" y="1353312"/>
            <a:ext cx="6912900" cy="20484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495" name="Google Shape;495;p30"/>
          <p:cNvSpPr txBox="1"/>
          <p:nvPr>
            <p:ph idx="1" type="subTitle"/>
          </p:nvPr>
        </p:nvSpPr>
        <p:spPr>
          <a:xfrm>
            <a:off x="1115550" y="2761488"/>
            <a:ext cx="6912900" cy="107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96" name="Google Shape;496;p30"/>
          <p:cNvSpPr/>
          <p:nvPr/>
        </p:nvSpPr>
        <p:spPr>
          <a:xfrm flipH="1" rot="10800000">
            <a:off x="8467438" y="4188863"/>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0"/>
          <p:cNvSpPr/>
          <p:nvPr/>
        </p:nvSpPr>
        <p:spPr>
          <a:xfrm flipH="1" rot="10800000">
            <a:off x="436913" y="4188863"/>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0"/>
          <p:cNvSpPr/>
          <p:nvPr/>
        </p:nvSpPr>
        <p:spPr>
          <a:xfrm flipH="1" rot="10800000">
            <a:off x="1420463" y="3840588"/>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0"/>
          <p:cNvSpPr/>
          <p:nvPr/>
        </p:nvSpPr>
        <p:spPr>
          <a:xfrm flipH="1" rot="10800000">
            <a:off x="7197863" y="3743813"/>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0"/>
          <p:cNvSpPr/>
          <p:nvPr/>
        </p:nvSpPr>
        <p:spPr>
          <a:xfrm flipH="1" rot="10800000">
            <a:off x="6444650" y="4721863"/>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0"/>
          <p:cNvSpPr/>
          <p:nvPr/>
        </p:nvSpPr>
        <p:spPr>
          <a:xfrm rot="10800000">
            <a:off x="2323588" y="4791013"/>
            <a:ext cx="138000" cy="1380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0"/>
          <p:cNvSpPr/>
          <p:nvPr/>
        </p:nvSpPr>
        <p:spPr>
          <a:xfrm rot="10800000">
            <a:off x="3223263" y="4721863"/>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0"/>
          <p:cNvSpPr/>
          <p:nvPr/>
        </p:nvSpPr>
        <p:spPr>
          <a:xfrm rot="10800000">
            <a:off x="5368675" y="4326863"/>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0"/>
          <p:cNvSpPr/>
          <p:nvPr/>
        </p:nvSpPr>
        <p:spPr>
          <a:xfrm flipH="1" rot="10800000">
            <a:off x="436913" y="2802413"/>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0"/>
          <p:cNvSpPr/>
          <p:nvPr/>
        </p:nvSpPr>
        <p:spPr>
          <a:xfrm flipH="1" rot="10800000">
            <a:off x="342163" y="671338"/>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0"/>
          <p:cNvSpPr/>
          <p:nvPr/>
        </p:nvSpPr>
        <p:spPr>
          <a:xfrm flipH="1" rot="10800000">
            <a:off x="1727013" y="275813"/>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0"/>
          <p:cNvSpPr/>
          <p:nvPr/>
        </p:nvSpPr>
        <p:spPr>
          <a:xfrm flipH="1" rot="10800000">
            <a:off x="8743750" y="1530063"/>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0"/>
          <p:cNvSpPr/>
          <p:nvPr/>
        </p:nvSpPr>
        <p:spPr>
          <a:xfrm flipH="1" rot="10800000">
            <a:off x="6921575" y="206813"/>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0"/>
          <p:cNvSpPr/>
          <p:nvPr/>
        </p:nvSpPr>
        <p:spPr>
          <a:xfrm flipH="1" rot="10800000">
            <a:off x="8240975" y="948538"/>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0"/>
          <p:cNvSpPr/>
          <p:nvPr/>
        </p:nvSpPr>
        <p:spPr>
          <a:xfrm flipH="1" rot="10800000">
            <a:off x="8329150" y="2885338"/>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0"/>
          <p:cNvSpPr/>
          <p:nvPr/>
        </p:nvSpPr>
        <p:spPr>
          <a:xfrm>
            <a:off x="5279800" y="539500"/>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0"/>
          <p:cNvSpPr/>
          <p:nvPr/>
        </p:nvSpPr>
        <p:spPr>
          <a:xfrm flipH="1" rot="10800000">
            <a:off x="2634975" y="809350"/>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0"/>
          <p:cNvSpPr/>
          <p:nvPr/>
        </p:nvSpPr>
        <p:spPr>
          <a:xfrm>
            <a:off x="3168325" y="147725"/>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0"/>
          <p:cNvSpPr/>
          <p:nvPr/>
        </p:nvSpPr>
        <p:spPr>
          <a:xfrm flipH="1" rot="10800000">
            <a:off x="1468500" y="1560625"/>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0"/>
          <p:cNvSpPr/>
          <p:nvPr/>
        </p:nvSpPr>
        <p:spPr>
          <a:xfrm flipH="1" rot="10800000">
            <a:off x="3575488" y="4257863"/>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0"/>
          <p:cNvSpPr/>
          <p:nvPr/>
        </p:nvSpPr>
        <p:spPr>
          <a:xfrm flipH="1" rot="10800000">
            <a:off x="7840625" y="2213863"/>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2">
  <p:cSld name="TITLE_1_2">
    <p:spTree>
      <p:nvGrpSpPr>
        <p:cNvPr id="43" name="Shape 43"/>
        <p:cNvGrpSpPr/>
        <p:nvPr/>
      </p:nvGrpSpPr>
      <p:grpSpPr>
        <a:xfrm>
          <a:off x="0" y="0"/>
          <a:ext cx="0" cy="0"/>
          <a:chOff x="0" y="0"/>
          <a:chExt cx="0" cy="0"/>
        </a:xfrm>
      </p:grpSpPr>
      <p:pic>
        <p:nvPicPr>
          <p:cNvPr id="44" name="Google Shape;44;p4"/>
          <p:cNvPicPr preferRelativeResize="0"/>
          <p:nvPr/>
        </p:nvPicPr>
        <p:blipFill rotWithShape="1">
          <a:blip r:embed="rId2">
            <a:alphaModFix amt="70000"/>
          </a:blip>
          <a:srcRect b="0" l="70368" r="0" t="67847"/>
          <a:stretch/>
        </p:blipFill>
        <p:spPr>
          <a:xfrm rot="-5400000">
            <a:off x="112499" y="1745027"/>
            <a:ext cx="3294749" cy="3575098"/>
          </a:xfrm>
          <a:prstGeom prst="rect">
            <a:avLst/>
          </a:prstGeom>
          <a:noFill/>
          <a:ln>
            <a:noFill/>
          </a:ln>
        </p:spPr>
      </p:pic>
      <p:pic>
        <p:nvPicPr>
          <p:cNvPr id="45" name="Google Shape;45;p4"/>
          <p:cNvPicPr preferRelativeResize="0"/>
          <p:nvPr/>
        </p:nvPicPr>
        <p:blipFill rotWithShape="1">
          <a:blip r:embed="rId3">
            <a:alphaModFix amt="70000"/>
          </a:blip>
          <a:srcRect b="30167" l="76804" r="0" t="0"/>
          <a:stretch/>
        </p:blipFill>
        <p:spPr>
          <a:xfrm rot="5400000">
            <a:off x="1927139" y="-2014112"/>
            <a:ext cx="1944499" cy="5854123"/>
          </a:xfrm>
          <a:prstGeom prst="rect">
            <a:avLst/>
          </a:prstGeom>
          <a:noFill/>
          <a:ln>
            <a:noFill/>
          </a:ln>
        </p:spPr>
      </p:pic>
      <p:pic>
        <p:nvPicPr>
          <p:cNvPr id="46" name="Google Shape;46;p4"/>
          <p:cNvPicPr preferRelativeResize="0"/>
          <p:nvPr/>
        </p:nvPicPr>
        <p:blipFill rotWithShape="1">
          <a:blip r:embed="rId4">
            <a:alphaModFix amt="70000"/>
          </a:blip>
          <a:srcRect b="11326" l="64014" r="0" t="41946"/>
          <a:stretch/>
        </p:blipFill>
        <p:spPr>
          <a:xfrm rot="10800000">
            <a:off x="5164427" y="-19774"/>
            <a:ext cx="4001323" cy="5195774"/>
          </a:xfrm>
          <a:prstGeom prst="rect">
            <a:avLst/>
          </a:prstGeom>
          <a:noFill/>
          <a:ln>
            <a:noFill/>
          </a:ln>
        </p:spPr>
      </p:pic>
      <p:sp>
        <p:nvSpPr>
          <p:cNvPr id="47" name="Google Shape;47;p4"/>
          <p:cNvSpPr/>
          <p:nvPr/>
        </p:nvSpPr>
        <p:spPr>
          <a:xfrm rot="10800000">
            <a:off x="8417097" y="4636002"/>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rot="10800000">
            <a:off x="7983647" y="4822477"/>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10800000">
            <a:off x="425597" y="416315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rot="10800000">
            <a:off x="356597" y="4746277"/>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10800000">
            <a:off x="8621497" y="4097227"/>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rot="10800000">
            <a:off x="713235" y="87702"/>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10800000">
            <a:off x="356310" y="891727"/>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rot="10800000">
            <a:off x="1384060" y="363990"/>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rot="10800000">
            <a:off x="989522" y="4918527"/>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txBox="1"/>
          <p:nvPr>
            <p:ph type="ctrTitle"/>
          </p:nvPr>
        </p:nvSpPr>
        <p:spPr>
          <a:xfrm>
            <a:off x="713225" y="1166372"/>
            <a:ext cx="3218700" cy="13323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7200"/>
              <a:buNone/>
              <a:defRPr sz="72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p:txBody>
      </p:sp>
      <p:sp>
        <p:nvSpPr>
          <p:cNvPr id="57" name="Google Shape;57;p4"/>
          <p:cNvSpPr txBox="1"/>
          <p:nvPr>
            <p:ph idx="1" type="subTitle"/>
          </p:nvPr>
        </p:nvSpPr>
        <p:spPr>
          <a:xfrm>
            <a:off x="713232" y="2498675"/>
            <a:ext cx="3218700" cy="117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numbers">
  <p:cSld name="BIG_NUMBER_1">
    <p:spTree>
      <p:nvGrpSpPr>
        <p:cNvPr id="517" name="Shape 517"/>
        <p:cNvGrpSpPr/>
        <p:nvPr/>
      </p:nvGrpSpPr>
      <p:grpSpPr>
        <a:xfrm>
          <a:off x="0" y="0"/>
          <a:ext cx="0" cy="0"/>
          <a:chOff x="0" y="0"/>
          <a:chExt cx="0" cy="0"/>
        </a:xfrm>
      </p:grpSpPr>
      <p:pic>
        <p:nvPicPr>
          <p:cNvPr id="518" name="Google Shape;518;p31"/>
          <p:cNvPicPr preferRelativeResize="0"/>
          <p:nvPr/>
        </p:nvPicPr>
        <p:blipFill rotWithShape="1">
          <a:blip r:embed="rId2">
            <a:alphaModFix amt="70000"/>
          </a:blip>
          <a:srcRect b="23683" l="0" r="15874" t="15525"/>
          <a:stretch/>
        </p:blipFill>
        <p:spPr>
          <a:xfrm rot="10800000">
            <a:off x="-27677" y="-39549"/>
            <a:ext cx="7168277" cy="5179949"/>
          </a:xfrm>
          <a:prstGeom prst="rect">
            <a:avLst/>
          </a:prstGeom>
          <a:noFill/>
          <a:ln>
            <a:noFill/>
          </a:ln>
        </p:spPr>
      </p:pic>
      <p:pic>
        <p:nvPicPr>
          <p:cNvPr id="519" name="Google Shape;519;p31"/>
          <p:cNvPicPr preferRelativeResize="0"/>
          <p:nvPr/>
        </p:nvPicPr>
        <p:blipFill rotWithShape="1">
          <a:blip r:embed="rId3">
            <a:alphaModFix amt="70000"/>
          </a:blip>
          <a:srcRect b="0" l="53211" r="0" t="8875"/>
          <a:stretch/>
        </p:blipFill>
        <p:spPr>
          <a:xfrm rot="5400000">
            <a:off x="3309612" y="-1948438"/>
            <a:ext cx="3986774" cy="7765051"/>
          </a:xfrm>
          <a:prstGeom prst="rect">
            <a:avLst/>
          </a:prstGeom>
          <a:noFill/>
          <a:ln>
            <a:noFill/>
          </a:ln>
        </p:spPr>
      </p:pic>
      <p:pic>
        <p:nvPicPr>
          <p:cNvPr id="520" name="Google Shape;520;p31"/>
          <p:cNvPicPr preferRelativeResize="0"/>
          <p:nvPr/>
        </p:nvPicPr>
        <p:blipFill rotWithShape="1">
          <a:blip r:embed="rId4">
            <a:alphaModFix amt="70000"/>
          </a:blip>
          <a:srcRect b="0" l="68206" r="0" t="0"/>
          <a:stretch/>
        </p:blipFill>
        <p:spPr>
          <a:xfrm flipH="1" rot="5400000">
            <a:off x="3200826" y="-435229"/>
            <a:ext cx="2709149" cy="8521200"/>
          </a:xfrm>
          <a:prstGeom prst="rect">
            <a:avLst/>
          </a:prstGeom>
          <a:noFill/>
          <a:ln>
            <a:noFill/>
          </a:ln>
        </p:spPr>
      </p:pic>
      <p:sp>
        <p:nvSpPr>
          <p:cNvPr id="521" name="Google Shape;521;p31"/>
          <p:cNvSpPr txBox="1"/>
          <p:nvPr>
            <p:ph hasCustomPrompt="1" type="title"/>
          </p:nvPr>
        </p:nvSpPr>
        <p:spPr>
          <a:xfrm>
            <a:off x="1116150" y="1948692"/>
            <a:ext cx="6912000" cy="1080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22" name="Google Shape;522;p31"/>
          <p:cNvSpPr txBox="1"/>
          <p:nvPr>
            <p:ph idx="1" type="subTitle"/>
          </p:nvPr>
        </p:nvSpPr>
        <p:spPr>
          <a:xfrm>
            <a:off x="1117375" y="2757600"/>
            <a:ext cx="6912600" cy="74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523" name="Google Shape;523;p31"/>
          <p:cNvSpPr txBox="1"/>
          <p:nvPr>
            <p:ph hasCustomPrompt="1" idx="2" type="title"/>
          </p:nvPr>
        </p:nvSpPr>
        <p:spPr>
          <a:xfrm>
            <a:off x="1115088" y="725292"/>
            <a:ext cx="6912000" cy="1080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24" name="Google Shape;524;p31"/>
          <p:cNvSpPr txBox="1"/>
          <p:nvPr>
            <p:ph idx="3" type="subTitle"/>
          </p:nvPr>
        </p:nvSpPr>
        <p:spPr>
          <a:xfrm>
            <a:off x="1116313" y="1534200"/>
            <a:ext cx="6912600" cy="74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525" name="Google Shape;525;p31"/>
          <p:cNvSpPr txBox="1"/>
          <p:nvPr>
            <p:ph hasCustomPrompt="1" idx="4" type="title"/>
          </p:nvPr>
        </p:nvSpPr>
        <p:spPr>
          <a:xfrm>
            <a:off x="1116150" y="3172092"/>
            <a:ext cx="6912000" cy="1080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26" name="Google Shape;526;p31"/>
          <p:cNvSpPr txBox="1"/>
          <p:nvPr>
            <p:ph idx="5" type="subTitle"/>
          </p:nvPr>
        </p:nvSpPr>
        <p:spPr>
          <a:xfrm>
            <a:off x="1117375" y="3981000"/>
            <a:ext cx="6912600" cy="74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527" name="Google Shape;527;p31"/>
          <p:cNvSpPr/>
          <p:nvPr/>
        </p:nvSpPr>
        <p:spPr>
          <a:xfrm flipH="1">
            <a:off x="618475" y="680725"/>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1"/>
          <p:cNvSpPr/>
          <p:nvPr/>
        </p:nvSpPr>
        <p:spPr>
          <a:xfrm flipH="1">
            <a:off x="8649000" y="680725"/>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1"/>
          <p:cNvSpPr/>
          <p:nvPr/>
        </p:nvSpPr>
        <p:spPr>
          <a:xfrm flipH="1">
            <a:off x="7803450" y="1167000"/>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1"/>
          <p:cNvSpPr/>
          <p:nvPr/>
        </p:nvSpPr>
        <p:spPr>
          <a:xfrm flipH="1">
            <a:off x="2026050" y="1263775"/>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1"/>
          <p:cNvSpPr/>
          <p:nvPr/>
        </p:nvSpPr>
        <p:spPr>
          <a:xfrm flipH="1">
            <a:off x="2641263" y="147725"/>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1"/>
          <p:cNvSpPr/>
          <p:nvPr/>
        </p:nvSpPr>
        <p:spPr>
          <a:xfrm>
            <a:off x="6900625" y="216875"/>
            <a:ext cx="138000" cy="1380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1"/>
          <p:cNvSpPr/>
          <p:nvPr/>
        </p:nvSpPr>
        <p:spPr>
          <a:xfrm>
            <a:off x="5862650" y="147725"/>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1"/>
          <p:cNvSpPr/>
          <p:nvPr/>
        </p:nvSpPr>
        <p:spPr>
          <a:xfrm>
            <a:off x="4369288" y="78575"/>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1"/>
          <p:cNvSpPr/>
          <p:nvPr/>
        </p:nvSpPr>
        <p:spPr>
          <a:xfrm flipH="1">
            <a:off x="8787000" y="2205175"/>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1"/>
          <p:cNvSpPr/>
          <p:nvPr/>
        </p:nvSpPr>
        <p:spPr>
          <a:xfrm flipH="1">
            <a:off x="8743750" y="4198250"/>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1"/>
          <p:cNvSpPr/>
          <p:nvPr/>
        </p:nvSpPr>
        <p:spPr>
          <a:xfrm flipH="1">
            <a:off x="7496900" y="4731775"/>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1"/>
          <p:cNvSpPr/>
          <p:nvPr/>
        </p:nvSpPr>
        <p:spPr>
          <a:xfrm flipH="1">
            <a:off x="342163" y="3339525"/>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1"/>
          <p:cNvSpPr/>
          <p:nvPr/>
        </p:nvSpPr>
        <p:spPr>
          <a:xfrm flipH="1">
            <a:off x="2164338" y="4662775"/>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1"/>
          <p:cNvSpPr/>
          <p:nvPr/>
        </p:nvSpPr>
        <p:spPr>
          <a:xfrm flipH="1">
            <a:off x="982938" y="4059050"/>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1"/>
          <p:cNvSpPr/>
          <p:nvPr/>
        </p:nvSpPr>
        <p:spPr>
          <a:xfrm flipH="1">
            <a:off x="894763" y="2122250"/>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1"/>
          <p:cNvSpPr/>
          <p:nvPr/>
        </p:nvSpPr>
        <p:spPr>
          <a:xfrm rot="10800000">
            <a:off x="4369288" y="4933613"/>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p:nvPr/>
        </p:nvSpPr>
        <p:spPr>
          <a:xfrm flipH="1">
            <a:off x="7565663" y="3918888"/>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1"/>
          <p:cNvSpPr/>
          <p:nvPr/>
        </p:nvSpPr>
        <p:spPr>
          <a:xfrm rot="10800000">
            <a:off x="5917588" y="4721863"/>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1"/>
          <p:cNvSpPr/>
          <p:nvPr/>
        </p:nvSpPr>
        <p:spPr>
          <a:xfrm flipH="1">
            <a:off x="8027088" y="3000888"/>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1"/>
          <p:cNvSpPr/>
          <p:nvPr/>
        </p:nvSpPr>
        <p:spPr>
          <a:xfrm flipH="1">
            <a:off x="1383288" y="2793725"/>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centages">
  <p:cSld name="CUSTOM">
    <p:spTree>
      <p:nvGrpSpPr>
        <p:cNvPr id="547" name="Shape 547"/>
        <p:cNvGrpSpPr/>
        <p:nvPr/>
      </p:nvGrpSpPr>
      <p:grpSpPr>
        <a:xfrm>
          <a:off x="0" y="0"/>
          <a:ext cx="0" cy="0"/>
          <a:chOff x="0" y="0"/>
          <a:chExt cx="0" cy="0"/>
        </a:xfrm>
      </p:grpSpPr>
      <p:pic>
        <p:nvPicPr>
          <p:cNvPr id="548" name="Google Shape;548;p32"/>
          <p:cNvPicPr preferRelativeResize="0"/>
          <p:nvPr/>
        </p:nvPicPr>
        <p:blipFill rotWithShape="1">
          <a:blip r:embed="rId2">
            <a:alphaModFix amt="70000"/>
          </a:blip>
          <a:srcRect b="0" l="74315" r="0" t="59298"/>
          <a:stretch/>
        </p:blipFill>
        <p:spPr>
          <a:xfrm rot="5400000">
            <a:off x="5455161" y="-854738"/>
            <a:ext cx="2855851" cy="4525776"/>
          </a:xfrm>
          <a:prstGeom prst="rect">
            <a:avLst/>
          </a:prstGeom>
          <a:noFill/>
          <a:ln>
            <a:noFill/>
          </a:ln>
        </p:spPr>
      </p:pic>
      <p:pic>
        <p:nvPicPr>
          <p:cNvPr id="549" name="Google Shape;549;p32"/>
          <p:cNvPicPr preferRelativeResize="0"/>
          <p:nvPr/>
        </p:nvPicPr>
        <p:blipFill rotWithShape="1">
          <a:blip r:embed="rId3">
            <a:alphaModFix amt="70000"/>
          </a:blip>
          <a:srcRect b="18354" l="71898" r="0" t="0"/>
          <a:stretch/>
        </p:blipFill>
        <p:spPr>
          <a:xfrm rot="-5400000">
            <a:off x="4585486" y="591788"/>
            <a:ext cx="2355749" cy="6844325"/>
          </a:xfrm>
          <a:prstGeom prst="rect">
            <a:avLst/>
          </a:prstGeom>
          <a:noFill/>
          <a:ln>
            <a:noFill/>
          </a:ln>
        </p:spPr>
      </p:pic>
      <p:pic>
        <p:nvPicPr>
          <p:cNvPr id="550" name="Google Shape;550;p32"/>
          <p:cNvPicPr preferRelativeResize="0"/>
          <p:nvPr/>
        </p:nvPicPr>
        <p:blipFill rotWithShape="1">
          <a:blip r:embed="rId4">
            <a:alphaModFix amt="70000"/>
          </a:blip>
          <a:srcRect b="7701" l="72990" r="0" t="46042"/>
          <a:stretch/>
        </p:blipFill>
        <p:spPr>
          <a:xfrm>
            <a:off x="0" y="0"/>
            <a:ext cx="3003226" cy="5143498"/>
          </a:xfrm>
          <a:prstGeom prst="rect">
            <a:avLst/>
          </a:prstGeom>
          <a:noFill/>
          <a:ln>
            <a:noFill/>
          </a:ln>
        </p:spPr>
      </p:pic>
      <p:sp>
        <p:nvSpPr>
          <p:cNvPr id="551" name="Google Shape;551;p32"/>
          <p:cNvSpPr/>
          <p:nvPr/>
        </p:nvSpPr>
        <p:spPr>
          <a:xfrm>
            <a:off x="422710" y="232227"/>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2"/>
          <p:cNvSpPr/>
          <p:nvPr/>
        </p:nvSpPr>
        <p:spPr>
          <a:xfrm>
            <a:off x="994160" y="18375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2"/>
          <p:cNvSpPr/>
          <p:nvPr/>
        </p:nvSpPr>
        <p:spPr>
          <a:xfrm>
            <a:off x="8476010" y="995477"/>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2"/>
          <p:cNvSpPr/>
          <p:nvPr/>
        </p:nvSpPr>
        <p:spPr>
          <a:xfrm>
            <a:off x="8407010" y="274352"/>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2"/>
          <p:cNvSpPr/>
          <p:nvPr/>
        </p:nvSpPr>
        <p:spPr>
          <a:xfrm>
            <a:off x="356310" y="90900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2"/>
          <p:cNvSpPr/>
          <p:nvPr/>
        </p:nvSpPr>
        <p:spPr>
          <a:xfrm>
            <a:off x="8202772" y="4704327"/>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2"/>
          <p:cNvSpPr/>
          <p:nvPr/>
        </p:nvSpPr>
        <p:spPr>
          <a:xfrm>
            <a:off x="8545297" y="411450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2"/>
          <p:cNvSpPr/>
          <p:nvPr/>
        </p:nvSpPr>
        <p:spPr>
          <a:xfrm>
            <a:off x="7593747" y="4642240"/>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2"/>
          <p:cNvSpPr/>
          <p:nvPr/>
        </p:nvSpPr>
        <p:spPr>
          <a:xfrm>
            <a:off x="7912085" y="24010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2"/>
          <p:cNvSpPr txBox="1"/>
          <p:nvPr>
            <p:ph type="title"/>
          </p:nvPr>
        </p:nvSpPr>
        <p:spPr>
          <a:xfrm>
            <a:off x="1835875" y="540000"/>
            <a:ext cx="5472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561" name="Google Shape;561;p32"/>
          <p:cNvSpPr txBox="1"/>
          <p:nvPr>
            <p:ph hasCustomPrompt="1" idx="2" type="title"/>
          </p:nvPr>
        </p:nvSpPr>
        <p:spPr>
          <a:xfrm>
            <a:off x="2702400" y="1961025"/>
            <a:ext cx="1285200" cy="647400"/>
          </a:xfrm>
          <a:prstGeom prst="rect">
            <a:avLst/>
          </a:prstGeom>
        </p:spPr>
        <p:txBody>
          <a:bodyPr anchorCtr="0" anchor="ctr" bIns="91425" lIns="91425" spcFirstLastPara="1" rIns="91425" wrap="square" tIns="91425">
            <a:noAutofit/>
          </a:bodyPr>
          <a:lstStyle>
            <a:lvl1pPr lvl="0" rtl="0">
              <a:spcBef>
                <a:spcPts val="0"/>
              </a:spcBef>
              <a:spcAft>
                <a:spcPts val="0"/>
              </a:spcAft>
              <a:buSzPts val="5000"/>
              <a:buNone/>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562" name="Google Shape;562;p32"/>
          <p:cNvSpPr txBox="1"/>
          <p:nvPr>
            <p:ph hasCustomPrompt="1" idx="3" type="title"/>
          </p:nvPr>
        </p:nvSpPr>
        <p:spPr>
          <a:xfrm>
            <a:off x="5106000" y="1864800"/>
            <a:ext cx="1285200" cy="839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5000"/>
              <a:buNone/>
              <a:defRPr/>
            </a:lvl1pPr>
            <a:lvl2pPr lvl="1" rtl="0" algn="r">
              <a:spcBef>
                <a:spcPts val="0"/>
              </a:spcBef>
              <a:spcAft>
                <a:spcPts val="0"/>
              </a:spcAft>
              <a:buSzPts val="5000"/>
              <a:buNone/>
              <a:defRPr sz="5000"/>
            </a:lvl2pPr>
            <a:lvl3pPr lvl="2" rtl="0" algn="r">
              <a:spcBef>
                <a:spcPts val="0"/>
              </a:spcBef>
              <a:spcAft>
                <a:spcPts val="0"/>
              </a:spcAft>
              <a:buSzPts val="5000"/>
              <a:buNone/>
              <a:defRPr sz="5000"/>
            </a:lvl3pPr>
            <a:lvl4pPr lvl="3" rtl="0" algn="r">
              <a:spcBef>
                <a:spcPts val="0"/>
              </a:spcBef>
              <a:spcAft>
                <a:spcPts val="0"/>
              </a:spcAft>
              <a:buSzPts val="5000"/>
              <a:buNone/>
              <a:defRPr sz="5000"/>
            </a:lvl4pPr>
            <a:lvl5pPr lvl="4" rtl="0" algn="r">
              <a:spcBef>
                <a:spcPts val="0"/>
              </a:spcBef>
              <a:spcAft>
                <a:spcPts val="0"/>
              </a:spcAft>
              <a:buSzPts val="5000"/>
              <a:buNone/>
              <a:defRPr sz="5000"/>
            </a:lvl5pPr>
            <a:lvl6pPr lvl="5" rtl="0" algn="r">
              <a:spcBef>
                <a:spcPts val="0"/>
              </a:spcBef>
              <a:spcAft>
                <a:spcPts val="0"/>
              </a:spcAft>
              <a:buSzPts val="5000"/>
              <a:buNone/>
              <a:defRPr sz="5000"/>
            </a:lvl6pPr>
            <a:lvl7pPr lvl="6" rtl="0" algn="r">
              <a:spcBef>
                <a:spcPts val="0"/>
              </a:spcBef>
              <a:spcAft>
                <a:spcPts val="0"/>
              </a:spcAft>
              <a:buSzPts val="5000"/>
              <a:buNone/>
              <a:defRPr sz="5000"/>
            </a:lvl7pPr>
            <a:lvl8pPr lvl="7" rtl="0" algn="r">
              <a:spcBef>
                <a:spcPts val="0"/>
              </a:spcBef>
              <a:spcAft>
                <a:spcPts val="0"/>
              </a:spcAft>
              <a:buSzPts val="5000"/>
              <a:buNone/>
              <a:defRPr sz="5000"/>
            </a:lvl8pPr>
            <a:lvl9pPr lvl="8" rtl="0" algn="r">
              <a:spcBef>
                <a:spcPts val="0"/>
              </a:spcBef>
              <a:spcAft>
                <a:spcPts val="0"/>
              </a:spcAft>
              <a:buSzPts val="5000"/>
              <a:buNone/>
              <a:defRPr sz="5000"/>
            </a:lvl9pPr>
          </a:lstStyle>
          <a:p>
            <a:r>
              <a:t>xx%</a:t>
            </a:r>
          </a:p>
        </p:txBody>
      </p:sp>
      <p:sp>
        <p:nvSpPr>
          <p:cNvPr id="563" name="Google Shape;563;p32"/>
          <p:cNvSpPr txBox="1"/>
          <p:nvPr>
            <p:ph idx="1" type="body"/>
          </p:nvPr>
        </p:nvSpPr>
        <p:spPr>
          <a:xfrm>
            <a:off x="2702400" y="3120400"/>
            <a:ext cx="1594800" cy="8397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64" name="Google Shape;564;p32"/>
          <p:cNvSpPr txBox="1"/>
          <p:nvPr>
            <p:ph idx="4" type="body"/>
          </p:nvPr>
        </p:nvSpPr>
        <p:spPr>
          <a:xfrm>
            <a:off x="4796400" y="3120400"/>
            <a:ext cx="1594800" cy="839700"/>
          </a:xfrm>
          <a:prstGeom prst="rect">
            <a:avLst/>
          </a:prstGeom>
        </p:spPr>
        <p:txBody>
          <a:bodyPr anchorCtr="0" anchor="t" bIns="91425" lIns="91425" spcFirstLastPara="1" rIns="91425" wrap="square" tIns="91425">
            <a:noAutofit/>
          </a:bodyPr>
          <a:lstStyle>
            <a:lvl1pPr indent="-317500" lvl="0" marL="457200" rtl="0" algn="r">
              <a:lnSpc>
                <a:spcPct val="100000"/>
              </a:lnSpc>
              <a:spcBef>
                <a:spcPts val="0"/>
              </a:spcBef>
              <a:spcAft>
                <a:spcPts val="0"/>
              </a:spcAft>
              <a:buSzPts val="1400"/>
              <a:buChar char="●"/>
              <a:defRPr sz="1400"/>
            </a:lvl1pPr>
            <a:lvl2pPr indent="-317500" lvl="1" marL="914400" rtl="0" algn="r">
              <a:spcBef>
                <a:spcPts val="1600"/>
              </a:spcBef>
              <a:spcAft>
                <a:spcPts val="0"/>
              </a:spcAft>
              <a:buSzPts val="1400"/>
              <a:buChar char="○"/>
              <a:defRPr/>
            </a:lvl2pPr>
            <a:lvl3pPr indent="-317500" lvl="2" marL="1371600" rtl="0" algn="r">
              <a:spcBef>
                <a:spcPts val="1600"/>
              </a:spcBef>
              <a:spcAft>
                <a:spcPts val="0"/>
              </a:spcAft>
              <a:buSzPts val="1400"/>
              <a:buChar char="■"/>
              <a:defRPr/>
            </a:lvl3pPr>
            <a:lvl4pPr indent="-317500" lvl="3" marL="1828800" rtl="0" algn="r">
              <a:spcBef>
                <a:spcPts val="1600"/>
              </a:spcBef>
              <a:spcAft>
                <a:spcPts val="0"/>
              </a:spcAft>
              <a:buSzPts val="1400"/>
              <a:buChar char="●"/>
              <a:defRPr/>
            </a:lvl4pPr>
            <a:lvl5pPr indent="-317500" lvl="4" marL="2286000" rtl="0" algn="r">
              <a:spcBef>
                <a:spcPts val="1600"/>
              </a:spcBef>
              <a:spcAft>
                <a:spcPts val="0"/>
              </a:spcAft>
              <a:buSzPts val="1400"/>
              <a:buChar char="○"/>
              <a:defRPr/>
            </a:lvl5pPr>
            <a:lvl6pPr indent="-317500" lvl="5" marL="2743200" rtl="0" algn="r">
              <a:spcBef>
                <a:spcPts val="1600"/>
              </a:spcBef>
              <a:spcAft>
                <a:spcPts val="0"/>
              </a:spcAft>
              <a:buSzPts val="1400"/>
              <a:buChar char="■"/>
              <a:defRPr/>
            </a:lvl6pPr>
            <a:lvl7pPr indent="-317500" lvl="6" marL="3200400" rtl="0" algn="r">
              <a:spcBef>
                <a:spcPts val="1600"/>
              </a:spcBef>
              <a:spcAft>
                <a:spcPts val="0"/>
              </a:spcAft>
              <a:buSzPts val="1400"/>
              <a:buChar char="●"/>
              <a:defRPr/>
            </a:lvl7pPr>
            <a:lvl8pPr indent="-317500" lvl="7" marL="3657600" rtl="0" algn="r">
              <a:spcBef>
                <a:spcPts val="1600"/>
              </a:spcBef>
              <a:spcAft>
                <a:spcPts val="0"/>
              </a:spcAft>
              <a:buSzPts val="1400"/>
              <a:buChar char="○"/>
              <a:defRPr/>
            </a:lvl8pPr>
            <a:lvl9pPr indent="-317500" lvl="8" marL="4114800" rtl="0" algn="r">
              <a:spcBef>
                <a:spcPts val="1600"/>
              </a:spcBef>
              <a:spcAft>
                <a:spcPts val="1600"/>
              </a:spcAft>
              <a:buSzPts val="1400"/>
              <a:buChar char="■"/>
              <a:defRPr/>
            </a:lvl9pPr>
          </a:lstStyle>
          <a:p/>
        </p:txBody>
      </p:sp>
      <p:sp>
        <p:nvSpPr>
          <p:cNvPr id="565" name="Google Shape;565;p32"/>
          <p:cNvSpPr txBox="1"/>
          <p:nvPr>
            <p:ph idx="5" type="subTitle"/>
          </p:nvPr>
        </p:nvSpPr>
        <p:spPr>
          <a:xfrm>
            <a:off x="4782000" y="2763550"/>
            <a:ext cx="1609200" cy="512100"/>
          </a:xfrm>
          <a:prstGeom prst="rect">
            <a:avLst/>
          </a:prstGeom>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000"/>
              <a:buNone/>
              <a:defRPr sz="2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6" name="Google Shape;566;p32"/>
          <p:cNvSpPr txBox="1"/>
          <p:nvPr>
            <p:ph idx="6" type="subTitle"/>
          </p:nvPr>
        </p:nvSpPr>
        <p:spPr>
          <a:xfrm>
            <a:off x="2702400" y="2763550"/>
            <a:ext cx="1609200" cy="512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000"/>
              <a:buNone/>
              <a:defRPr sz="20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centages in bars">
  <p:cSld name="CUSTOM_3">
    <p:spTree>
      <p:nvGrpSpPr>
        <p:cNvPr id="567" name="Shape 567"/>
        <p:cNvGrpSpPr/>
        <p:nvPr/>
      </p:nvGrpSpPr>
      <p:grpSpPr>
        <a:xfrm>
          <a:off x="0" y="0"/>
          <a:ext cx="0" cy="0"/>
          <a:chOff x="0" y="0"/>
          <a:chExt cx="0" cy="0"/>
        </a:xfrm>
      </p:grpSpPr>
      <p:pic>
        <p:nvPicPr>
          <p:cNvPr id="568" name="Google Shape;568;p33"/>
          <p:cNvPicPr preferRelativeResize="0"/>
          <p:nvPr/>
        </p:nvPicPr>
        <p:blipFill rotWithShape="1">
          <a:blip r:embed="rId2">
            <a:alphaModFix amt="70000"/>
          </a:blip>
          <a:srcRect b="0" l="68574" r="0" t="68024"/>
          <a:stretch/>
        </p:blipFill>
        <p:spPr>
          <a:xfrm flipH="1" rot="-5400000">
            <a:off x="22626" y="-30526"/>
            <a:ext cx="3494275" cy="3555326"/>
          </a:xfrm>
          <a:prstGeom prst="rect">
            <a:avLst/>
          </a:prstGeom>
          <a:noFill/>
          <a:ln>
            <a:noFill/>
          </a:ln>
        </p:spPr>
      </p:pic>
      <p:pic>
        <p:nvPicPr>
          <p:cNvPr id="569" name="Google Shape;569;p33"/>
          <p:cNvPicPr preferRelativeResize="0"/>
          <p:nvPr/>
        </p:nvPicPr>
        <p:blipFill rotWithShape="1">
          <a:blip r:embed="rId3">
            <a:alphaModFix amt="70000"/>
          </a:blip>
          <a:srcRect b="30400" l="80410" r="0" t="0"/>
          <a:stretch/>
        </p:blipFill>
        <p:spPr>
          <a:xfrm flipH="1" rot="5400000">
            <a:off x="2088186" y="1398186"/>
            <a:ext cx="1642176" cy="5834352"/>
          </a:xfrm>
          <a:prstGeom prst="rect">
            <a:avLst/>
          </a:prstGeom>
          <a:noFill/>
          <a:ln>
            <a:noFill/>
          </a:ln>
        </p:spPr>
      </p:pic>
      <p:pic>
        <p:nvPicPr>
          <p:cNvPr id="570" name="Google Shape;570;p33"/>
          <p:cNvPicPr preferRelativeResize="0"/>
          <p:nvPr/>
        </p:nvPicPr>
        <p:blipFill rotWithShape="1">
          <a:blip r:embed="rId4">
            <a:alphaModFix amt="70000"/>
          </a:blip>
          <a:srcRect b="13618" l="64209" r="0" t="40121"/>
          <a:stretch/>
        </p:blipFill>
        <p:spPr>
          <a:xfrm flipH="1">
            <a:off x="5164425" y="0"/>
            <a:ext cx="3979574" cy="5143498"/>
          </a:xfrm>
          <a:prstGeom prst="rect">
            <a:avLst/>
          </a:prstGeom>
          <a:noFill/>
          <a:ln>
            <a:noFill/>
          </a:ln>
        </p:spPr>
      </p:pic>
      <p:sp>
        <p:nvSpPr>
          <p:cNvPr id="571" name="Google Shape;571;p33"/>
          <p:cNvSpPr/>
          <p:nvPr/>
        </p:nvSpPr>
        <p:spPr>
          <a:xfrm flipH="1">
            <a:off x="8340897" y="232227"/>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3"/>
          <p:cNvSpPr/>
          <p:nvPr/>
        </p:nvSpPr>
        <p:spPr>
          <a:xfrm flipH="1">
            <a:off x="7907447" y="18375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3"/>
          <p:cNvSpPr/>
          <p:nvPr/>
        </p:nvSpPr>
        <p:spPr>
          <a:xfrm flipH="1">
            <a:off x="425597" y="995477"/>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3"/>
          <p:cNvSpPr/>
          <p:nvPr/>
        </p:nvSpPr>
        <p:spPr>
          <a:xfrm flipH="1">
            <a:off x="356597" y="274352"/>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3"/>
          <p:cNvSpPr/>
          <p:nvPr/>
        </p:nvSpPr>
        <p:spPr>
          <a:xfrm flipH="1">
            <a:off x="8545297" y="90900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3"/>
          <p:cNvSpPr/>
          <p:nvPr/>
        </p:nvSpPr>
        <p:spPr>
          <a:xfrm flipH="1">
            <a:off x="560835" y="4704327"/>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3"/>
          <p:cNvSpPr/>
          <p:nvPr/>
        </p:nvSpPr>
        <p:spPr>
          <a:xfrm flipH="1">
            <a:off x="356310" y="411450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3"/>
          <p:cNvSpPr/>
          <p:nvPr/>
        </p:nvSpPr>
        <p:spPr>
          <a:xfrm flipH="1">
            <a:off x="1307860" y="4642240"/>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3"/>
          <p:cNvSpPr/>
          <p:nvPr/>
        </p:nvSpPr>
        <p:spPr>
          <a:xfrm flipH="1">
            <a:off x="989522" y="24010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581" name="Google Shape;581;p33"/>
          <p:cNvSpPr txBox="1"/>
          <p:nvPr>
            <p:ph idx="1" type="subTitle"/>
          </p:nvPr>
        </p:nvSpPr>
        <p:spPr>
          <a:xfrm>
            <a:off x="948325" y="2609700"/>
            <a:ext cx="1548300" cy="533700"/>
          </a:xfrm>
          <a:prstGeom prst="rect">
            <a:avLst/>
          </a:prstGeom>
        </p:spPr>
        <p:txBody>
          <a:bodyPr anchorCtr="0" anchor="ctr" bIns="91425" lIns="91425" spcFirstLastPara="1" rIns="91425" wrap="square" tIns="91425">
            <a:noAutofit/>
          </a:bodyPr>
          <a:lstStyle>
            <a:lvl1pPr lvl="0" algn="r">
              <a:lnSpc>
                <a:spcPct val="100000"/>
              </a:lnSpc>
              <a:spcBef>
                <a:spcPts val="0"/>
              </a:spcBef>
              <a:spcAft>
                <a:spcPts val="0"/>
              </a:spcAft>
              <a:buNone/>
              <a:defRPr sz="2000">
                <a:solidFill>
                  <a:srgbClr val="FFFFFF"/>
                </a:solidFill>
              </a:defRPr>
            </a:lvl1pPr>
            <a:lvl2pPr lvl="1" algn="r">
              <a:lnSpc>
                <a:spcPct val="100000"/>
              </a:lnSpc>
              <a:spcBef>
                <a:spcPts val="0"/>
              </a:spcBef>
              <a:spcAft>
                <a:spcPts val="0"/>
              </a:spcAft>
              <a:buNone/>
              <a:defRPr sz="2000">
                <a:solidFill>
                  <a:srgbClr val="FFFFFF"/>
                </a:solidFill>
              </a:defRPr>
            </a:lvl2pPr>
            <a:lvl3pPr lvl="2" algn="r">
              <a:lnSpc>
                <a:spcPct val="100000"/>
              </a:lnSpc>
              <a:spcBef>
                <a:spcPts val="0"/>
              </a:spcBef>
              <a:spcAft>
                <a:spcPts val="0"/>
              </a:spcAft>
              <a:buNone/>
              <a:defRPr sz="2000">
                <a:solidFill>
                  <a:srgbClr val="FFFFFF"/>
                </a:solidFill>
              </a:defRPr>
            </a:lvl3pPr>
            <a:lvl4pPr lvl="3" algn="r">
              <a:lnSpc>
                <a:spcPct val="100000"/>
              </a:lnSpc>
              <a:spcBef>
                <a:spcPts val="0"/>
              </a:spcBef>
              <a:spcAft>
                <a:spcPts val="0"/>
              </a:spcAft>
              <a:buNone/>
              <a:defRPr sz="2000">
                <a:solidFill>
                  <a:srgbClr val="FFFFFF"/>
                </a:solidFill>
              </a:defRPr>
            </a:lvl4pPr>
            <a:lvl5pPr lvl="4" algn="r">
              <a:lnSpc>
                <a:spcPct val="100000"/>
              </a:lnSpc>
              <a:spcBef>
                <a:spcPts val="0"/>
              </a:spcBef>
              <a:spcAft>
                <a:spcPts val="0"/>
              </a:spcAft>
              <a:buNone/>
              <a:defRPr sz="2000">
                <a:solidFill>
                  <a:srgbClr val="FFFFFF"/>
                </a:solidFill>
              </a:defRPr>
            </a:lvl5pPr>
            <a:lvl6pPr lvl="5" algn="r">
              <a:lnSpc>
                <a:spcPct val="100000"/>
              </a:lnSpc>
              <a:spcBef>
                <a:spcPts val="0"/>
              </a:spcBef>
              <a:spcAft>
                <a:spcPts val="0"/>
              </a:spcAft>
              <a:buNone/>
              <a:defRPr sz="2000">
                <a:solidFill>
                  <a:srgbClr val="FFFFFF"/>
                </a:solidFill>
              </a:defRPr>
            </a:lvl6pPr>
            <a:lvl7pPr lvl="6" algn="r">
              <a:lnSpc>
                <a:spcPct val="100000"/>
              </a:lnSpc>
              <a:spcBef>
                <a:spcPts val="0"/>
              </a:spcBef>
              <a:spcAft>
                <a:spcPts val="0"/>
              </a:spcAft>
              <a:buNone/>
              <a:defRPr sz="2000">
                <a:solidFill>
                  <a:srgbClr val="FFFFFF"/>
                </a:solidFill>
              </a:defRPr>
            </a:lvl7pPr>
            <a:lvl8pPr lvl="7" algn="r">
              <a:lnSpc>
                <a:spcPct val="100000"/>
              </a:lnSpc>
              <a:spcBef>
                <a:spcPts val="0"/>
              </a:spcBef>
              <a:spcAft>
                <a:spcPts val="0"/>
              </a:spcAft>
              <a:buNone/>
              <a:defRPr sz="2000">
                <a:solidFill>
                  <a:srgbClr val="FFFFFF"/>
                </a:solidFill>
              </a:defRPr>
            </a:lvl8pPr>
            <a:lvl9pPr lvl="8" algn="r">
              <a:lnSpc>
                <a:spcPct val="100000"/>
              </a:lnSpc>
              <a:spcBef>
                <a:spcPts val="0"/>
              </a:spcBef>
              <a:spcAft>
                <a:spcPts val="0"/>
              </a:spcAft>
              <a:buNone/>
              <a:defRPr sz="2000">
                <a:solidFill>
                  <a:srgbClr val="FFFFFF"/>
                </a:solidFill>
              </a:defRPr>
            </a:lvl9pPr>
          </a:lstStyle>
          <a:p/>
        </p:txBody>
      </p:sp>
      <p:sp>
        <p:nvSpPr>
          <p:cNvPr id="582" name="Google Shape;582;p33"/>
          <p:cNvSpPr txBox="1"/>
          <p:nvPr>
            <p:ph hasCustomPrompt="1" idx="2" type="title"/>
          </p:nvPr>
        </p:nvSpPr>
        <p:spPr>
          <a:xfrm>
            <a:off x="6647400" y="2345113"/>
            <a:ext cx="835500" cy="1046100"/>
          </a:xfrm>
          <a:prstGeom prst="rect">
            <a:avLst/>
          </a:prstGeom>
        </p:spPr>
        <p:txBody>
          <a:bodyPr anchorCtr="0" anchor="ctr" bIns="91425" lIns="91425" spcFirstLastPara="1" rIns="91425" wrap="square" tIns="91425">
            <a:noAutofit/>
          </a:bodyPr>
          <a:lstStyle>
            <a:lvl1pPr lvl="0" rtl="0">
              <a:spcBef>
                <a:spcPts val="0"/>
              </a:spcBef>
              <a:spcAft>
                <a:spcPts val="0"/>
              </a:spcAft>
              <a:buSzPts val="5000"/>
              <a:buNone/>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583" name="Google Shape;583;p33"/>
          <p:cNvSpPr txBox="1"/>
          <p:nvPr>
            <p:ph idx="3" type="subTitle"/>
          </p:nvPr>
        </p:nvSpPr>
        <p:spPr>
          <a:xfrm>
            <a:off x="948325" y="1683150"/>
            <a:ext cx="1548300" cy="533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2000">
                <a:solidFill>
                  <a:srgbClr val="FFFFFF"/>
                </a:solidFill>
              </a:defRPr>
            </a:lvl1pPr>
            <a:lvl2pPr lvl="1" rtl="0" algn="r">
              <a:lnSpc>
                <a:spcPct val="100000"/>
              </a:lnSpc>
              <a:spcBef>
                <a:spcPts val="0"/>
              </a:spcBef>
              <a:spcAft>
                <a:spcPts val="0"/>
              </a:spcAft>
              <a:buNone/>
              <a:defRPr sz="2000">
                <a:solidFill>
                  <a:srgbClr val="FFFFFF"/>
                </a:solidFill>
              </a:defRPr>
            </a:lvl2pPr>
            <a:lvl3pPr lvl="2" rtl="0" algn="r">
              <a:lnSpc>
                <a:spcPct val="100000"/>
              </a:lnSpc>
              <a:spcBef>
                <a:spcPts val="0"/>
              </a:spcBef>
              <a:spcAft>
                <a:spcPts val="0"/>
              </a:spcAft>
              <a:buNone/>
              <a:defRPr sz="2000">
                <a:solidFill>
                  <a:srgbClr val="FFFFFF"/>
                </a:solidFill>
              </a:defRPr>
            </a:lvl3pPr>
            <a:lvl4pPr lvl="3" rtl="0" algn="r">
              <a:lnSpc>
                <a:spcPct val="100000"/>
              </a:lnSpc>
              <a:spcBef>
                <a:spcPts val="0"/>
              </a:spcBef>
              <a:spcAft>
                <a:spcPts val="0"/>
              </a:spcAft>
              <a:buNone/>
              <a:defRPr sz="2000">
                <a:solidFill>
                  <a:srgbClr val="FFFFFF"/>
                </a:solidFill>
              </a:defRPr>
            </a:lvl4pPr>
            <a:lvl5pPr lvl="4" rtl="0" algn="r">
              <a:lnSpc>
                <a:spcPct val="100000"/>
              </a:lnSpc>
              <a:spcBef>
                <a:spcPts val="0"/>
              </a:spcBef>
              <a:spcAft>
                <a:spcPts val="0"/>
              </a:spcAft>
              <a:buNone/>
              <a:defRPr sz="2000">
                <a:solidFill>
                  <a:srgbClr val="FFFFFF"/>
                </a:solidFill>
              </a:defRPr>
            </a:lvl5pPr>
            <a:lvl6pPr lvl="5" rtl="0" algn="r">
              <a:lnSpc>
                <a:spcPct val="100000"/>
              </a:lnSpc>
              <a:spcBef>
                <a:spcPts val="0"/>
              </a:spcBef>
              <a:spcAft>
                <a:spcPts val="0"/>
              </a:spcAft>
              <a:buNone/>
              <a:defRPr sz="2000">
                <a:solidFill>
                  <a:srgbClr val="FFFFFF"/>
                </a:solidFill>
              </a:defRPr>
            </a:lvl6pPr>
            <a:lvl7pPr lvl="6" rtl="0" algn="r">
              <a:lnSpc>
                <a:spcPct val="100000"/>
              </a:lnSpc>
              <a:spcBef>
                <a:spcPts val="0"/>
              </a:spcBef>
              <a:spcAft>
                <a:spcPts val="0"/>
              </a:spcAft>
              <a:buNone/>
              <a:defRPr sz="2000">
                <a:solidFill>
                  <a:srgbClr val="FFFFFF"/>
                </a:solidFill>
              </a:defRPr>
            </a:lvl7pPr>
            <a:lvl8pPr lvl="7" rtl="0" algn="r">
              <a:lnSpc>
                <a:spcPct val="100000"/>
              </a:lnSpc>
              <a:spcBef>
                <a:spcPts val="0"/>
              </a:spcBef>
              <a:spcAft>
                <a:spcPts val="0"/>
              </a:spcAft>
              <a:buNone/>
              <a:defRPr sz="2000">
                <a:solidFill>
                  <a:srgbClr val="FFFFFF"/>
                </a:solidFill>
              </a:defRPr>
            </a:lvl8pPr>
            <a:lvl9pPr lvl="8" rtl="0" algn="r">
              <a:lnSpc>
                <a:spcPct val="100000"/>
              </a:lnSpc>
              <a:spcBef>
                <a:spcPts val="0"/>
              </a:spcBef>
              <a:spcAft>
                <a:spcPts val="0"/>
              </a:spcAft>
              <a:buNone/>
              <a:defRPr sz="2000">
                <a:solidFill>
                  <a:srgbClr val="FFFFFF"/>
                </a:solidFill>
              </a:defRPr>
            </a:lvl9pPr>
          </a:lstStyle>
          <a:p/>
        </p:txBody>
      </p:sp>
      <p:sp>
        <p:nvSpPr>
          <p:cNvPr id="584" name="Google Shape;584;p33"/>
          <p:cNvSpPr txBox="1"/>
          <p:nvPr>
            <p:ph hasCustomPrompt="1" idx="4" type="title"/>
          </p:nvPr>
        </p:nvSpPr>
        <p:spPr>
          <a:xfrm>
            <a:off x="6647400" y="1426950"/>
            <a:ext cx="835500" cy="1046100"/>
          </a:xfrm>
          <a:prstGeom prst="rect">
            <a:avLst/>
          </a:prstGeom>
        </p:spPr>
        <p:txBody>
          <a:bodyPr anchorCtr="0" anchor="ctr" bIns="91425" lIns="91425" spcFirstLastPara="1" rIns="91425" wrap="square" tIns="91425">
            <a:noAutofit/>
          </a:bodyPr>
          <a:lstStyle>
            <a:lvl1pPr lvl="0" rtl="0">
              <a:spcBef>
                <a:spcPts val="0"/>
              </a:spcBef>
              <a:spcAft>
                <a:spcPts val="0"/>
              </a:spcAft>
              <a:buSzPts val="5000"/>
              <a:buNone/>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585" name="Google Shape;585;p33"/>
          <p:cNvSpPr txBox="1"/>
          <p:nvPr>
            <p:ph idx="5" type="subTitle"/>
          </p:nvPr>
        </p:nvSpPr>
        <p:spPr>
          <a:xfrm>
            <a:off x="948325" y="3519475"/>
            <a:ext cx="1548300" cy="533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2000">
                <a:solidFill>
                  <a:srgbClr val="FFFFFF"/>
                </a:solidFill>
              </a:defRPr>
            </a:lvl1pPr>
            <a:lvl2pPr lvl="1" rtl="0" algn="r">
              <a:lnSpc>
                <a:spcPct val="100000"/>
              </a:lnSpc>
              <a:spcBef>
                <a:spcPts val="0"/>
              </a:spcBef>
              <a:spcAft>
                <a:spcPts val="0"/>
              </a:spcAft>
              <a:buNone/>
              <a:defRPr sz="2000">
                <a:solidFill>
                  <a:srgbClr val="FFFFFF"/>
                </a:solidFill>
              </a:defRPr>
            </a:lvl2pPr>
            <a:lvl3pPr lvl="2" rtl="0" algn="r">
              <a:lnSpc>
                <a:spcPct val="100000"/>
              </a:lnSpc>
              <a:spcBef>
                <a:spcPts val="0"/>
              </a:spcBef>
              <a:spcAft>
                <a:spcPts val="0"/>
              </a:spcAft>
              <a:buNone/>
              <a:defRPr sz="2000">
                <a:solidFill>
                  <a:srgbClr val="FFFFFF"/>
                </a:solidFill>
              </a:defRPr>
            </a:lvl3pPr>
            <a:lvl4pPr lvl="3" rtl="0" algn="r">
              <a:lnSpc>
                <a:spcPct val="100000"/>
              </a:lnSpc>
              <a:spcBef>
                <a:spcPts val="0"/>
              </a:spcBef>
              <a:spcAft>
                <a:spcPts val="0"/>
              </a:spcAft>
              <a:buNone/>
              <a:defRPr sz="2000">
                <a:solidFill>
                  <a:srgbClr val="FFFFFF"/>
                </a:solidFill>
              </a:defRPr>
            </a:lvl4pPr>
            <a:lvl5pPr lvl="4" rtl="0" algn="r">
              <a:lnSpc>
                <a:spcPct val="100000"/>
              </a:lnSpc>
              <a:spcBef>
                <a:spcPts val="0"/>
              </a:spcBef>
              <a:spcAft>
                <a:spcPts val="0"/>
              </a:spcAft>
              <a:buNone/>
              <a:defRPr sz="2000">
                <a:solidFill>
                  <a:srgbClr val="FFFFFF"/>
                </a:solidFill>
              </a:defRPr>
            </a:lvl5pPr>
            <a:lvl6pPr lvl="5" rtl="0" algn="r">
              <a:lnSpc>
                <a:spcPct val="100000"/>
              </a:lnSpc>
              <a:spcBef>
                <a:spcPts val="0"/>
              </a:spcBef>
              <a:spcAft>
                <a:spcPts val="0"/>
              </a:spcAft>
              <a:buNone/>
              <a:defRPr sz="2000">
                <a:solidFill>
                  <a:srgbClr val="FFFFFF"/>
                </a:solidFill>
              </a:defRPr>
            </a:lvl6pPr>
            <a:lvl7pPr lvl="6" rtl="0" algn="r">
              <a:lnSpc>
                <a:spcPct val="100000"/>
              </a:lnSpc>
              <a:spcBef>
                <a:spcPts val="0"/>
              </a:spcBef>
              <a:spcAft>
                <a:spcPts val="0"/>
              </a:spcAft>
              <a:buNone/>
              <a:defRPr sz="2000">
                <a:solidFill>
                  <a:srgbClr val="FFFFFF"/>
                </a:solidFill>
              </a:defRPr>
            </a:lvl7pPr>
            <a:lvl8pPr lvl="7" rtl="0" algn="r">
              <a:lnSpc>
                <a:spcPct val="100000"/>
              </a:lnSpc>
              <a:spcBef>
                <a:spcPts val="0"/>
              </a:spcBef>
              <a:spcAft>
                <a:spcPts val="0"/>
              </a:spcAft>
              <a:buNone/>
              <a:defRPr sz="2000">
                <a:solidFill>
                  <a:srgbClr val="FFFFFF"/>
                </a:solidFill>
              </a:defRPr>
            </a:lvl8pPr>
            <a:lvl9pPr lvl="8" rtl="0" algn="r">
              <a:lnSpc>
                <a:spcPct val="100000"/>
              </a:lnSpc>
              <a:spcBef>
                <a:spcPts val="0"/>
              </a:spcBef>
              <a:spcAft>
                <a:spcPts val="0"/>
              </a:spcAft>
              <a:buNone/>
              <a:defRPr sz="2000">
                <a:solidFill>
                  <a:srgbClr val="FFFFFF"/>
                </a:solidFill>
              </a:defRPr>
            </a:lvl9pPr>
          </a:lstStyle>
          <a:p/>
        </p:txBody>
      </p:sp>
      <p:sp>
        <p:nvSpPr>
          <p:cNvPr id="586" name="Google Shape;586;p33"/>
          <p:cNvSpPr txBox="1"/>
          <p:nvPr>
            <p:ph hasCustomPrompt="1" idx="6" type="title"/>
          </p:nvPr>
        </p:nvSpPr>
        <p:spPr>
          <a:xfrm>
            <a:off x="6647400" y="3263275"/>
            <a:ext cx="835500" cy="1046100"/>
          </a:xfrm>
          <a:prstGeom prst="rect">
            <a:avLst/>
          </a:prstGeom>
        </p:spPr>
        <p:txBody>
          <a:bodyPr anchorCtr="0" anchor="ctr" bIns="91425" lIns="91425" spcFirstLastPara="1" rIns="91425" wrap="square" tIns="91425">
            <a:noAutofit/>
          </a:bodyPr>
          <a:lstStyle>
            <a:lvl1pPr lvl="0" rtl="0">
              <a:spcBef>
                <a:spcPts val="0"/>
              </a:spcBef>
              <a:spcAft>
                <a:spcPts val="0"/>
              </a:spcAft>
              <a:buSzPts val="5000"/>
              <a:buNone/>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
    <p:spTree>
      <p:nvGrpSpPr>
        <p:cNvPr id="587" name="Shape 587"/>
        <p:cNvGrpSpPr/>
        <p:nvPr/>
      </p:nvGrpSpPr>
      <p:grpSpPr>
        <a:xfrm>
          <a:off x="0" y="0"/>
          <a:ext cx="0" cy="0"/>
          <a:chOff x="0" y="0"/>
          <a:chExt cx="0" cy="0"/>
        </a:xfrm>
      </p:grpSpPr>
      <p:pic>
        <p:nvPicPr>
          <p:cNvPr id="588" name="Google Shape;588;p34"/>
          <p:cNvPicPr preferRelativeResize="0"/>
          <p:nvPr/>
        </p:nvPicPr>
        <p:blipFill rotWithShape="1">
          <a:blip r:embed="rId2">
            <a:alphaModFix amt="70000"/>
          </a:blip>
          <a:srcRect b="0" l="70368" r="0" t="67847"/>
          <a:stretch/>
        </p:blipFill>
        <p:spPr>
          <a:xfrm rot="-5400000">
            <a:off x="112499" y="1745027"/>
            <a:ext cx="3294749" cy="3575098"/>
          </a:xfrm>
          <a:prstGeom prst="rect">
            <a:avLst/>
          </a:prstGeom>
          <a:noFill/>
          <a:ln>
            <a:noFill/>
          </a:ln>
        </p:spPr>
      </p:pic>
      <p:pic>
        <p:nvPicPr>
          <p:cNvPr id="589" name="Google Shape;589;p34"/>
          <p:cNvPicPr preferRelativeResize="0"/>
          <p:nvPr/>
        </p:nvPicPr>
        <p:blipFill rotWithShape="1">
          <a:blip r:embed="rId3">
            <a:alphaModFix amt="70000"/>
          </a:blip>
          <a:srcRect b="30167" l="76804" r="0" t="0"/>
          <a:stretch/>
        </p:blipFill>
        <p:spPr>
          <a:xfrm rot="5400000">
            <a:off x="1927139" y="-2014112"/>
            <a:ext cx="1944499" cy="5854123"/>
          </a:xfrm>
          <a:prstGeom prst="rect">
            <a:avLst/>
          </a:prstGeom>
          <a:noFill/>
          <a:ln>
            <a:noFill/>
          </a:ln>
        </p:spPr>
      </p:pic>
      <p:pic>
        <p:nvPicPr>
          <p:cNvPr id="590" name="Google Shape;590;p34"/>
          <p:cNvPicPr preferRelativeResize="0"/>
          <p:nvPr/>
        </p:nvPicPr>
        <p:blipFill rotWithShape="1">
          <a:blip r:embed="rId4">
            <a:alphaModFix amt="70000"/>
          </a:blip>
          <a:srcRect b="11326" l="64014" r="0" t="41946"/>
          <a:stretch/>
        </p:blipFill>
        <p:spPr>
          <a:xfrm rot="10800000">
            <a:off x="5164427" y="-19774"/>
            <a:ext cx="4001323" cy="5195774"/>
          </a:xfrm>
          <a:prstGeom prst="rect">
            <a:avLst/>
          </a:prstGeom>
          <a:noFill/>
          <a:ln>
            <a:noFill/>
          </a:ln>
        </p:spPr>
      </p:pic>
      <p:sp>
        <p:nvSpPr>
          <p:cNvPr id="591" name="Google Shape;591;p34"/>
          <p:cNvSpPr/>
          <p:nvPr/>
        </p:nvSpPr>
        <p:spPr>
          <a:xfrm rot="10800000">
            <a:off x="8417097" y="4636002"/>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4"/>
          <p:cNvSpPr/>
          <p:nvPr/>
        </p:nvSpPr>
        <p:spPr>
          <a:xfrm rot="10800000">
            <a:off x="7983647" y="4822477"/>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4"/>
          <p:cNvSpPr/>
          <p:nvPr/>
        </p:nvSpPr>
        <p:spPr>
          <a:xfrm rot="10800000">
            <a:off x="425597" y="416315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4"/>
          <p:cNvSpPr/>
          <p:nvPr/>
        </p:nvSpPr>
        <p:spPr>
          <a:xfrm rot="10800000">
            <a:off x="356597" y="4746277"/>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4"/>
          <p:cNvSpPr/>
          <p:nvPr/>
        </p:nvSpPr>
        <p:spPr>
          <a:xfrm rot="10800000">
            <a:off x="8621497" y="4097227"/>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4"/>
          <p:cNvSpPr/>
          <p:nvPr/>
        </p:nvSpPr>
        <p:spPr>
          <a:xfrm rot="10800000">
            <a:off x="713235" y="87702"/>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4"/>
          <p:cNvSpPr/>
          <p:nvPr/>
        </p:nvSpPr>
        <p:spPr>
          <a:xfrm rot="10800000">
            <a:off x="356310" y="891727"/>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4"/>
          <p:cNvSpPr/>
          <p:nvPr/>
        </p:nvSpPr>
        <p:spPr>
          <a:xfrm rot="10800000">
            <a:off x="1384060" y="363990"/>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4"/>
          <p:cNvSpPr/>
          <p:nvPr/>
        </p:nvSpPr>
        <p:spPr>
          <a:xfrm rot="10800000">
            <a:off x="989522" y="4918527"/>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4"/>
          <p:cNvSpPr txBox="1"/>
          <p:nvPr>
            <p:ph type="title"/>
          </p:nvPr>
        </p:nvSpPr>
        <p:spPr>
          <a:xfrm>
            <a:off x="720000" y="1545750"/>
            <a:ext cx="2566800" cy="2052000"/>
          </a:xfrm>
          <a:prstGeom prst="rect">
            <a:avLst/>
          </a:prstGeom>
        </p:spPr>
        <p:txBody>
          <a:bodyPr anchorCtr="0" anchor="ctr" bIns="91425" lIns="91425" spcFirstLastPara="1" rIns="91425" wrap="square" tIns="91425">
            <a:noAutofit/>
          </a:bodyPr>
          <a:lstStyle>
            <a:lvl1pPr lvl="0" rtl="0">
              <a:spcBef>
                <a:spcPts val="0"/>
              </a:spcBef>
              <a:spcAft>
                <a:spcPts val="0"/>
              </a:spcAft>
              <a:buSzPts val="5000"/>
              <a:buNone/>
              <a:defRPr b="1" sz="5000">
                <a:solidFill>
                  <a:srgbClr val="FFFFFF"/>
                </a:solidFill>
                <a:latin typeface="Titillium Web"/>
                <a:ea typeface="Titillium Web"/>
                <a:cs typeface="Titillium Web"/>
                <a:sym typeface="Titillium Web"/>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p:txBody>
      </p:sp>
      <p:sp>
        <p:nvSpPr>
          <p:cNvPr id="601" name="Google Shape;601;p34"/>
          <p:cNvSpPr txBox="1"/>
          <p:nvPr>
            <p:ph idx="1" type="body"/>
          </p:nvPr>
        </p:nvSpPr>
        <p:spPr>
          <a:xfrm>
            <a:off x="5408200" y="1677950"/>
            <a:ext cx="2221200" cy="907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02" name="Google Shape;602;p34"/>
          <p:cNvSpPr txBox="1"/>
          <p:nvPr>
            <p:ph idx="2" type="subTitle"/>
          </p:nvPr>
        </p:nvSpPr>
        <p:spPr>
          <a:xfrm>
            <a:off x="5408200" y="1051200"/>
            <a:ext cx="1710000" cy="439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FFFFFF"/>
              </a:buClr>
              <a:buSzPts val="2000"/>
              <a:buNone/>
              <a:defRPr sz="2000">
                <a:solidFill>
                  <a:srgbClr val="FFFFFF"/>
                </a:solidFill>
              </a:defRPr>
            </a:lvl1pPr>
            <a:lvl2pPr lvl="1" rtl="0">
              <a:lnSpc>
                <a:spcPct val="100000"/>
              </a:lnSpc>
              <a:spcBef>
                <a:spcPts val="0"/>
              </a:spcBef>
              <a:spcAft>
                <a:spcPts val="0"/>
              </a:spcAft>
              <a:buClr>
                <a:srgbClr val="FFFFFF"/>
              </a:buClr>
              <a:buSzPts val="2000"/>
              <a:buNone/>
              <a:defRPr sz="2000">
                <a:solidFill>
                  <a:srgbClr val="FFFFFF"/>
                </a:solidFill>
              </a:defRPr>
            </a:lvl2pPr>
            <a:lvl3pPr lvl="2" rtl="0">
              <a:lnSpc>
                <a:spcPct val="100000"/>
              </a:lnSpc>
              <a:spcBef>
                <a:spcPts val="0"/>
              </a:spcBef>
              <a:spcAft>
                <a:spcPts val="0"/>
              </a:spcAft>
              <a:buClr>
                <a:srgbClr val="FFFFFF"/>
              </a:buClr>
              <a:buSzPts val="2000"/>
              <a:buNone/>
              <a:defRPr sz="2000">
                <a:solidFill>
                  <a:srgbClr val="FFFFFF"/>
                </a:solidFill>
              </a:defRPr>
            </a:lvl3pPr>
            <a:lvl4pPr lvl="3" rtl="0">
              <a:lnSpc>
                <a:spcPct val="100000"/>
              </a:lnSpc>
              <a:spcBef>
                <a:spcPts val="0"/>
              </a:spcBef>
              <a:spcAft>
                <a:spcPts val="0"/>
              </a:spcAft>
              <a:buClr>
                <a:srgbClr val="FFFFFF"/>
              </a:buClr>
              <a:buSzPts val="2000"/>
              <a:buNone/>
              <a:defRPr sz="2000">
                <a:solidFill>
                  <a:srgbClr val="FFFFFF"/>
                </a:solidFill>
              </a:defRPr>
            </a:lvl4pPr>
            <a:lvl5pPr lvl="4" rtl="0">
              <a:lnSpc>
                <a:spcPct val="100000"/>
              </a:lnSpc>
              <a:spcBef>
                <a:spcPts val="0"/>
              </a:spcBef>
              <a:spcAft>
                <a:spcPts val="0"/>
              </a:spcAft>
              <a:buClr>
                <a:srgbClr val="FFFFFF"/>
              </a:buClr>
              <a:buSzPts val="2000"/>
              <a:buNone/>
              <a:defRPr sz="2000">
                <a:solidFill>
                  <a:srgbClr val="FFFFFF"/>
                </a:solidFill>
              </a:defRPr>
            </a:lvl5pPr>
            <a:lvl6pPr lvl="5" rtl="0">
              <a:lnSpc>
                <a:spcPct val="100000"/>
              </a:lnSpc>
              <a:spcBef>
                <a:spcPts val="0"/>
              </a:spcBef>
              <a:spcAft>
                <a:spcPts val="0"/>
              </a:spcAft>
              <a:buClr>
                <a:srgbClr val="FFFFFF"/>
              </a:buClr>
              <a:buSzPts val="2000"/>
              <a:buNone/>
              <a:defRPr sz="2000">
                <a:solidFill>
                  <a:srgbClr val="FFFFFF"/>
                </a:solidFill>
              </a:defRPr>
            </a:lvl6pPr>
            <a:lvl7pPr lvl="6" rtl="0">
              <a:lnSpc>
                <a:spcPct val="100000"/>
              </a:lnSpc>
              <a:spcBef>
                <a:spcPts val="0"/>
              </a:spcBef>
              <a:spcAft>
                <a:spcPts val="0"/>
              </a:spcAft>
              <a:buClr>
                <a:srgbClr val="FFFFFF"/>
              </a:buClr>
              <a:buSzPts val="2000"/>
              <a:buNone/>
              <a:defRPr sz="2000">
                <a:solidFill>
                  <a:srgbClr val="FFFFFF"/>
                </a:solidFill>
              </a:defRPr>
            </a:lvl7pPr>
            <a:lvl8pPr lvl="7" rtl="0">
              <a:lnSpc>
                <a:spcPct val="100000"/>
              </a:lnSpc>
              <a:spcBef>
                <a:spcPts val="0"/>
              </a:spcBef>
              <a:spcAft>
                <a:spcPts val="0"/>
              </a:spcAft>
              <a:buClr>
                <a:srgbClr val="FFFFFF"/>
              </a:buClr>
              <a:buSzPts val="2000"/>
              <a:buNone/>
              <a:defRPr sz="2000">
                <a:solidFill>
                  <a:srgbClr val="FFFFFF"/>
                </a:solidFill>
              </a:defRPr>
            </a:lvl8pPr>
            <a:lvl9pPr lvl="8" rtl="0">
              <a:lnSpc>
                <a:spcPct val="100000"/>
              </a:lnSpc>
              <a:spcBef>
                <a:spcPts val="0"/>
              </a:spcBef>
              <a:spcAft>
                <a:spcPts val="0"/>
              </a:spcAft>
              <a:buClr>
                <a:srgbClr val="FFFFFF"/>
              </a:buClr>
              <a:buSzPts val="2000"/>
              <a:buNone/>
              <a:defRPr sz="2000">
                <a:solidFill>
                  <a:srgbClr val="FFFFFF"/>
                </a:solidFill>
              </a:defRPr>
            </a:lvl9pPr>
          </a:lstStyle>
          <a:p/>
        </p:txBody>
      </p:sp>
      <p:sp>
        <p:nvSpPr>
          <p:cNvPr id="603" name="Google Shape;603;p34"/>
          <p:cNvSpPr txBox="1"/>
          <p:nvPr>
            <p:ph idx="3" type="body"/>
          </p:nvPr>
        </p:nvSpPr>
        <p:spPr>
          <a:xfrm>
            <a:off x="6071800" y="3672294"/>
            <a:ext cx="2165400" cy="907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04" name="Google Shape;604;p34"/>
          <p:cNvSpPr txBox="1"/>
          <p:nvPr>
            <p:ph idx="4" type="subTitle"/>
          </p:nvPr>
        </p:nvSpPr>
        <p:spPr>
          <a:xfrm>
            <a:off x="6071800" y="3045544"/>
            <a:ext cx="1710000" cy="439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FFFFFF"/>
              </a:buClr>
              <a:buSzPts val="2000"/>
              <a:buNone/>
              <a:defRPr sz="2000">
                <a:solidFill>
                  <a:srgbClr val="FFFFFF"/>
                </a:solidFill>
              </a:defRPr>
            </a:lvl1pPr>
            <a:lvl2pPr lvl="1" rtl="0">
              <a:lnSpc>
                <a:spcPct val="100000"/>
              </a:lnSpc>
              <a:spcBef>
                <a:spcPts val="0"/>
              </a:spcBef>
              <a:spcAft>
                <a:spcPts val="0"/>
              </a:spcAft>
              <a:buClr>
                <a:srgbClr val="FFFFFF"/>
              </a:buClr>
              <a:buSzPts val="2000"/>
              <a:buNone/>
              <a:defRPr sz="2000">
                <a:solidFill>
                  <a:srgbClr val="FFFFFF"/>
                </a:solidFill>
              </a:defRPr>
            </a:lvl2pPr>
            <a:lvl3pPr lvl="2" rtl="0">
              <a:lnSpc>
                <a:spcPct val="100000"/>
              </a:lnSpc>
              <a:spcBef>
                <a:spcPts val="0"/>
              </a:spcBef>
              <a:spcAft>
                <a:spcPts val="0"/>
              </a:spcAft>
              <a:buClr>
                <a:srgbClr val="FFFFFF"/>
              </a:buClr>
              <a:buSzPts val="2000"/>
              <a:buNone/>
              <a:defRPr sz="2000">
                <a:solidFill>
                  <a:srgbClr val="FFFFFF"/>
                </a:solidFill>
              </a:defRPr>
            </a:lvl3pPr>
            <a:lvl4pPr lvl="3" rtl="0">
              <a:lnSpc>
                <a:spcPct val="100000"/>
              </a:lnSpc>
              <a:spcBef>
                <a:spcPts val="0"/>
              </a:spcBef>
              <a:spcAft>
                <a:spcPts val="0"/>
              </a:spcAft>
              <a:buClr>
                <a:srgbClr val="FFFFFF"/>
              </a:buClr>
              <a:buSzPts val="2000"/>
              <a:buNone/>
              <a:defRPr sz="2000">
                <a:solidFill>
                  <a:srgbClr val="FFFFFF"/>
                </a:solidFill>
              </a:defRPr>
            </a:lvl4pPr>
            <a:lvl5pPr lvl="4" rtl="0">
              <a:lnSpc>
                <a:spcPct val="100000"/>
              </a:lnSpc>
              <a:spcBef>
                <a:spcPts val="0"/>
              </a:spcBef>
              <a:spcAft>
                <a:spcPts val="0"/>
              </a:spcAft>
              <a:buClr>
                <a:srgbClr val="FFFFFF"/>
              </a:buClr>
              <a:buSzPts val="2000"/>
              <a:buNone/>
              <a:defRPr sz="2000">
                <a:solidFill>
                  <a:srgbClr val="FFFFFF"/>
                </a:solidFill>
              </a:defRPr>
            </a:lvl5pPr>
            <a:lvl6pPr lvl="5" rtl="0">
              <a:lnSpc>
                <a:spcPct val="100000"/>
              </a:lnSpc>
              <a:spcBef>
                <a:spcPts val="0"/>
              </a:spcBef>
              <a:spcAft>
                <a:spcPts val="0"/>
              </a:spcAft>
              <a:buClr>
                <a:srgbClr val="FFFFFF"/>
              </a:buClr>
              <a:buSzPts val="2000"/>
              <a:buNone/>
              <a:defRPr sz="2000">
                <a:solidFill>
                  <a:srgbClr val="FFFFFF"/>
                </a:solidFill>
              </a:defRPr>
            </a:lvl6pPr>
            <a:lvl7pPr lvl="6" rtl="0">
              <a:lnSpc>
                <a:spcPct val="100000"/>
              </a:lnSpc>
              <a:spcBef>
                <a:spcPts val="0"/>
              </a:spcBef>
              <a:spcAft>
                <a:spcPts val="0"/>
              </a:spcAft>
              <a:buClr>
                <a:srgbClr val="FFFFFF"/>
              </a:buClr>
              <a:buSzPts val="2000"/>
              <a:buNone/>
              <a:defRPr sz="2000">
                <a:solidFill>
                  <a:srgbClr val="FFFFFF"/>
                </a:solidFill>
              </a:defRPr>
            </a:lvl7pPr>
            <a:lvl8pPr lvl="7" rtl="0">
              <a:lnSpc>
                <a:spcPct val="100000"/>
              </a:lnSpc>
              <a:spcBef>
                <a:spcPts val="0"/>
              </a:spcBef>
              <a:spcAft>
                <a:spcPts val="0"/>
              </a:spcAft>
              <a:buClr>
                <a:srgbClr val="FFFFFF"/>
              </a:buClr>
              <a:buSzPts val="2000"/>
              <a:buNone/>
              <a:defRPr sz="2000">
                <a:solidFill>
                  <a:srgbClr val="FFFFFF"/>
                </a:solidFill>
              </a:defRPr>
            </a:lvl8pPr>
            <a:lvl9pPr lvl="8" rtl="0">
              <a:lnSpc>
                <a:spcPct val="100000"/>
              </a:lnSpc>
              <a:spcBef>
                <a:spcPts val="0"/>
              </a:spcBef>
              <a:spcAft>
                <a:spcPts val="0"/>
              </a:spcAft>
              <a:buClr>
                <a:srgbClr val="FFFFFF"/>
              </a:buClr>
              <a:buSzPts val="2000"/>
              <a:buNone/>
              <a:defRPr sz="2000">
                <a:solidFill>
                  <a:srgbClr val="FFFFFF"/>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
    <p:spTree>
      <p:nvGrpSpPr>
        <p:cNvPr id="605" name="Shape 605"/>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3">
    <p:spTree>
      <p:nvGrpSpPr>
        <p:cNvPr id="606" name="Shape 606"/>
        <p:cNvGrpSpPr/>
        <p:nvPr/>
      </p:nvGrpSpPr>
      <p:grpSpPr>
        <a:xfrm>
          <a:off x="0" y="0"/>
          <a:ext cx="0" cy="0"/>
          <a:chOff x="0" y="0"/>
          <a:chExt cx="0" cy="0"/>
        </a:xfrm>
      </p:grpSpPr>
      <p:pic>
        <p:nvPicPr>
          <p:cNvPr id="607" name="Google Shape;607;p36"/>
          <p:cNvPicPr preferRelativeResize="0"/>
          <p:nvPr/>
        </p:nvPicPr>
        <p:blipFill rotWithShape="1">
          <a:blip r:embed="rId2">
            <a:alphaModFix amt="70000"/>
          </a:blip>
          <a:srcRect b="0" l="74315" r="0" t="59298"/>
          <a:stretch/>
        </p:blipFill>
        <p:spPr>
          <a:xfrm rot="5400000">
            <a:off x="5455161" y="-854738"/>
            <a:ext cx="2855851" cy="4525776"/>
          </a:xfrm>
          <a:prstGeom prst="rect">
            <a:avLst/>
          </a:prstGeom>
          <a:noFill/>
          <a:ln>
            <a:noFill/>
          </a:ln>
        </p:spPr>
      </p:pic>
      <p:pic>
        <p:nvPicPr>
          <p:cNvPr id="608" name="Google Shape;608;p36"/>
          <p:cNvPicPr preferRelativeResize="0"/>
          <p:nvPr/>
        </p:nvPicPr>
        <p:blipFill rotWithShape="1">
          <a:blip r:embed="rId3">
            <a:alphaModFix amt="70000"/>
          </a:blip>
          <a:srcRect b="18354" l="71898" r="0" t="0"/>
          <a:stretch/>
        </p:blipFill>
        <p:spPr>
          <a:xfrm rot="-5400000">
            <a:off x="4585486" y="591788"/>
            <a:ext cx="2355749" cy="6844325"/>
          </a:xfrm>
          <a:prstGeom prst="rect">
            <a:avLst/>
          </a:prstGeom>
          <a:noFill/>
          <a:ln>
            <a:noFill/>
          </a:ln>
        </p:spPr>
      </p:pic>
      <p:pic>
        <p:nvPicPr>
          <p:cNvPr id="609" name="Google Shape;609;p36"/>
          <p:cNvPicPr preferRelativeResize="0"/>
          <p:nvPr/>
        </p:nvPicPr>
        <p:blipFill rotWithShape="1">
          <a:blip r:embed="rId4">
            <a:alphaModFix amt="70000"/>
          </a:blip>
          <a:srcRect b="7701" l="72990" r="0" t="46042"/>
          <a:stretch/>
        </p:blipFill>
        <p:spPr>
          <a:xfrm>
            <a:off x="0" y="0"/>
            <a:ext cx="3003226" cy="5143498"/>
          </a:xfrm>
          <a:prstGeom prst="rect">
            <a:avLst/>
          </a:prstGeom>
          <a:noFill/>
          <a:ln>
            <a:noFill/>
          </a:ln>
        </p:spPr>
      </p:pic>
      <p:sp>
        <p:nvSpPr>
          <p:cNvPr id="610" name="Google Shape;610;p36"/>
          <p:cNvSpPr/>
          <p:nvPr/>
        </p:nvSpPr>
        <p:spPr>
          <a:xfrm>
            <a:off x="422710" y="232227"/>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6"/>
          <p:cNvSpPr/>
          <p:nvPr/>
        </p:nvSpPr>
        <p:spPr>
          <a:xfrm>
            <a:off x="994160" y="18375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6"/>
          <p:cNvSpPr/>
          <p:nvPr/>
        </p:nvSpPr>
        <p:spPr>
          <a:xfrm>
            <a:off x="8476010" y="995477"/>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6"/>
          <p:cNvSpPr/>
          <p:nvPr/>
        </p:nvSpPr>
        <p:spPr>
          <a:xfrm>
            <a:off x="8407010" y="274352"/>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6"/>
          <p:cNvSpPr/>
          <p:nvPr/>
        </p:nvSpPr>
        <p:spPr>
          <a:xfrm>
            <a:off x="356310" y="90900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6"/>
          <p:cNvSpPr/>
          <p:nvPr/>
        </p:nvSpPr>
        <p:spPr>
          <a:xfrm>
            <a:off x="8202772" y="4704327"/>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6"/>
          <p:cNvSpPr/>
          <p:nvPr/>
        </p:nvSpPr>
        <p:spPr>
          <a:xfrm>
            <a:off x="8545297" y="411450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6"/>
          <p:cNvSpPr/>
          <p:nvPr/>
        </p:nvSpPr>
        <p:spPr>
          <a:xfrm>
            <a:off x="7593747" y="4642240"/>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6"/>
          <p:cNvSpPr/>
          <p:nvPr/>
        </p:nvSpPr>
        <p:spPr>
          <a:xfrm>
            <a:off x="7912085" y="24010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
    <p:spTree>
      <p:nvGrpSpPr>
        <p:cNvPr id="619" name="Shape 619"/>
        <p:cNvGrpSpPr/>
        <p:nvPr/>
      </p:nvGrpSpPr>
      <p:grpSpPr>
        <a:xfrm>
          <a:off x="0" y="0"/>
          <a:ext cx="0" cy="0"/>
          <a:chOff x="0" y="0"/>
          <a:chExt cx="0" cy="0"/>
        </a:xfrm>
      </p:grpSpPr>
      <p:pic>
        <p:nvPicPr>
          <p:cNvPr id="620" name="Google Shape;620;p37"/>
          <p:cNvPicPr preferRelativeResize="0"/>
          <p:nvPr/>
        </p:nvPicPr>
        <p:blipFill rotWithShape="1">
          <a:blip r:embed="rId2">
            <a:alphaModFix amt="70000"/>
          </a:blip>
          <a:srcRect b="0" l="70368" r="0" t="67847"/>
          <a:stretch/>
        </p:blipFill>
        <p:spPr>
          <a:xfrm rot="-5400000">
            <a:off x="112499" y="1745027"/>
            <a:ext cx="3294749" cy="3575098"/>
          </a:xfrm>
          <a:prstGeom prst="rect">
            <a:avLst/>
          </a:prstGeom>
          <a:noFill/>
          <a:ln>
            <a:noFill/>
          </a:ln>
        </p:spPr>
      </p:pic>
      <p:pic>
        <p:nvPicPr>
          <p:cNvPr id="621" name="Google Shape;621;p37"/>
          <p:cNvPicPr preferRelativeResize="0"/>
          <p:nvPr/>
        </p:nvPicPr>
        <p:blipFill rotWithShape="1">
          <a:blip r:embed="rId3">
            <a:alphaModFix amt="70000"/>
          </a:blip>
          <a:srcRect b="30167" l="76804" r="0" t="0"/>
          <a:stretch/>
        </p:blipFill>
        <p:spPr>
          <a:xfrm rot="5400000">
            <a:off x="1927139" y="-2014112"/>
            <a:ext cx="1944499" cy="5854123"/>
          </a:xfrm>
          <a:prstGeom prst="rect">
            <a:avLst/>
          </a:prstGeom>
          <a:noFill/>
          <a:ln>
            <a:noFill/>
          </a:ln>
        </p:spPr>
      </p:pic>
      <p:pic>
        <p:nvPicPr>
          <p:cNvPr id="622" name="Google Shape;622;p37"/>
          <p:cNvPicPr preferRelativeResize="0"/>
          <p:nvPr/>
        </p:nvPicPr>
        <p:blipFill rotWithShape="1">
          <a:blip r:embed="rId4">
            <a:alphaModFix amt="70000"/>
          </a:blip>
          <a:srcRect b="11326" l="64014" r="0" t="41946"/>
          <a:stretch/>
        </p:blipFill>
        <p:spPr>
          <a:xfrm rot="10800000">
            <a:off x="5164427" y="-19774"/>
            <a:ext cx="4001323" cy="5195774"/>
          </a:xfrm>
          <a:prstGeom prst="rect">
            <a:avLst/>
          </a:prstGeom>
          <a:noFill/>
          <a:ln>
            <a:noFill/>
          </a:ln>
        </p:spPr>
      </p:pic>
      <p:sp>
        <p:nvSpPr>
          <p:cNvPr id="623" name="Google Shape;623;p37"/>
          <p:cNvSpPr/>
          <p:nvPr/>
        </p:nvSpPr>
        <p:spPr>
          <a:xfrm rot="10800000">
            <a:off x="8417097" y="4636002"/>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7"/>
          <p:cNvSpPr/>
          <p:nvPr/>
        </p:nvSpPr>
        <p:spPr>
          <a:xfrm rot="10800000">
            <a:off x="7983647" y="4822477"/>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7"/>
          <p:cNvSpPr/>
          <p:nvPr/>
        </p:nvSpPr>
        <p:spPr>
          <a:xfrm rot="10800000">
            <a:off x="425597" y="416315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7"/>
          <p:cNvSpPr/>
          <p:nvPr/>
        </p:nvSpPr>
        <p:spPr>
          <a:xfrm rot="10800000">
            <a:off x="356597" y="4746277"/>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7"/>
          <p:cNvSpPr/>
          <p:nvPr/>
        </p:nvSpPr>
        <p:spPr>
          <a:xfrm rot="10800000">
            <a:off x="8621497" y="4097227"/>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7"/>
          <p:cNvSpPr/>
          <p:nvPr/>
        </p:nvSpPr>
        <p:spPr>
          <a:xfrm rot="10800000">
            <a:off x="713235" y="87702"/>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7"/>
          <p:cNvSpPr/>
          <p:nvPr/>
        </p:nvSpPr>
        <p:spPr>
          <a:xfrm rot="10800000">
            <a:off x="356310" y="891727"/>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7"/>
          <p:cNvSpPr/>
          <p:nvPr/>
        </p:nvSpPr>
        <p:spPr>
          <a:xfrm rot="10800000">
            <a:off x="1384060" y="363990"/>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7"/>
          <p:cNvSpPr/>
          <p:nvPr/>
        </p:nvSpPr>
        <p:spPr>
          <a:xfrm rot="10800000">
            <a:off x="989522" y="4918527"/>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BLANK_2">
    <p:spTree>
      <p:nvGrpSpPr>
        <p:cNvPr id="632" name="Shape 632"/>
        <p:cNvGrpSpPr/>
        <p:nvPr/>
      </p:nvGrpSpPr>
      <p:grpSpPr>
        <a:xfrm>
          <a:off x="0" y="0"/>
          <a:ext cx="0" cy="0"/>
          <a:chOff x="0" y="0"/>
          <a:chExt cx="0" cy="0"/>
        </a:xfrm>
      </p:grpSpPr>
      <p:pic>
        <p:nvPicPr>
          <p:cNvPr id="633" name="Google Shape;633;p38"/>
          <p:cNvPicPr preferRelativeResize="0"/>
          <p:nvPr/>
        </p:nvPicPr>
        <p:blipFill rotWithShape="1">
          <a:blip r:embed="rId2">
            <a:alphaModFix amt="70000"/>
          </a:blip>
          <a:srcRect b="0" l="73362" r="0" t="59298"/>
          <a:stretch/>
        </p:blipFill>
        <p:spPr>
          <a:xfrm flipH="1" rot="5400000">
            <a:off x="5402150" y="1436125"/>
            <a:ext cx="2961874" cy="4525776"/>
          </a:xfrm>
          <a:prstGeom prst="rect">
            <a:avLst/>
          </a:prstGeom>
          <a:noFill/>
          <a:ln>
            <a:noFill/>
          </a:ln>
        </p:spPr>
      </p:pic>
      <p:pic>
        <p:nvPicPr>
          <p:cNvPr id="634" name="Google Shape;634;p38"/>
          <p:cNvPicPr preferRelativeResize="0"/>
          <p:nvPr/>
        </p:nvPicPr>
        <p:blipFill rotWithShape="1">
          <a:blip r:embed="rId3">
            <a:alphaModFix amt="70000"/>
          </a:blip>
          <a:srcRect b="18824" l="72833" r="0" t="0"/>
          <a:stretch/>
        </p:blipFill>
        <p:spPr>
          <a:xfrm flipH="1" rot="-5400000">
            <a:off x="4604897" y="-2322999"/>
            <a:ext cx="2277374" cy="6804773"/>
          </a:xfrm>
          <a:prstGeom prst="rect">
            <a:avLst/>
          </a:prstGeom>
          <a:noFill/>
          <a:ln>
            <a:noFill/>
          </a:ln>
        </p:spPr>
      </p:pic>
      <p:pic>
        <p:nvPicPr>
          <p:cNvPr id="635" name="Google Shape;635;p38"/>
          <p:cNvPicPr preferRelativeResize="0"/>
          <p:nvPr/>
        </p:nvPicPr>
        <p:blipFill rotWithShape="1">
          <a:blip r:embed="rId4">
            <a:alphaModFix amt="70000"/>
          </a:blip>
          <a:srcRect b="8149" l="72919" r="0" t="45124"/>
          <a:stretch/>
        </p:blipFill>
        <p:spPr>
          <a:xfrm flipH="1" rot="10800000">
            <a:off x="-7900" y="-39549"/>
            <a:ext cx="3011126" cy="5195774"/>
          </a:xfrm>
          <a:prstGeom prst="rect">
            <a:avLst/>
          </a:prstGeom>
          <a:noFill/>
          <a:ln>
            <a:noFill/>
          </a:ln>
        </p:spPr>
      </p:pic>
      <p:sp>
        <p:nvSpPr>
          <p:cNvPr id="636" name="Google Shape;636;p38"/>
          <p:cNvSpPr/>
          <p:nvPr/>
        </p:nvSpPr>
        <p:spPr>
          <a:xfrm flipH="1" rot="10800000">
            <a:off x="422710" y="4636002"/>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8"/>
          <p:cNvSpPr/>
          <p:nvPr/>
        </p:nvSpPr>
        <p:spPr>
          <a:xfrm flipH="1" rot="10800000">
            <a:off x="994160" y="4822477"/>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8"/>
          <p:cNvSpPr/>
          <p:nvPr/>
        </p:nvSpPr>
        <p:spPr>
          <a:xfrm flipH="1" rot="10800000">
            <a:off x="8552210" y="416315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8"/>
          <p:cNvSpPr/>
          <p:nvPr/>
        </p:nvSpPr>
        <p:spPr>
          <a:xfrm flipH="1" rot="10800000">
            <a:off x="8483210" y="4746277"/>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8"/>
          <p:cNvSpPr/>
          <p:nvPr/>
        </p:nvSpPr>
        <p:spPr>
          <a:xfrm flipH="1" rot="10800000">
            <a:off x="356310" y="4097227"/>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8"/>
          <p:cNvSpPr/>
          <p:nvPr/>
        </p:nvSpPr>
        <p:spPr>
          <a:xfrm flipH="1" rot="10800000">
            <a:off x="8126572" y="87702"/>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8"/>
          <p:cNvSpPr/>
          <p:nvPr/>
        </p:nvSpPr>
        <p:spPr>
          <a:xfrm flipH="1" rot="10800000">
            <a:off x="8621497" y="891727"/>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8"/>
          <p:cNvSpPr/>
          <p:nvPr/>
        </p:nvSpPr>
        <p:spPr>
          <a:xfrm flipH="1" rot="10800000">
            <a:off x="7593747" y="363990"/>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8"/>
          <p:cNvSpPr/>
          <p:nvPr/>
        </p:nvSpPr>
        <p:spPr>
          <a:xfrm flipH="1" rot="10800000">
            <a:off x="7988285" y="4918527"/>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BLANK_1_1_1">
    <p:spTree>
      <p:nvGrpSpPr>
        <p:cNvPr id="645" name="Shape 645"/>
        <p:cNvGrpSpPr/>
        <p:nvPr/>
      </p:nvGrpSpPr>
      <p:grpSpPr>
        <a:xfrm>
          <a:off x="0" y="0"/>
          <a:ext cx="0" cy="0"/>
          <a:chOff x="0" y="0"/>
          <a:chExt cx="0" cy="0"/>
        </a:xfrm>
      </p:grpSpPr>
      <p:pic>
        <p:nvPicPr>
          <p:cNvPr id="646" name="Google Shape;646;p39"/>
          <p:cNvPicPr preferRelativeResize="0"/>
          <p:nvPr/>
        </p:nvPicPr>
        <p:blipFill rotWithShape="1">
          <a:blip r:embed="rId2">
            <a:alphaModFix amt="70000"/>
          </a:blip>
          <a:srcRect b="0" l="68574" r="0" t="68024"/>
          <a:stretch/>
        </p:blipFill>
        <p:spPr>
          <a:xfrm flipH="1" rot="-5400000">
            <a:off x="22626" y="-30526"/>
            <a:ext cx="3494275" cy="3555326"/>
          </a:xfrm>
          <a:prstGeom prst="rect">
            <a:avLst/>
          </a:prstGeom>
          <a:noFill/>
          <a:ln>
            <a:noFill/>
          </a:ln>
        </p:spPr>
      </p:pic>
      <p:pic>
        <p:nvPicPr>
          <p:cNvPr id="647" name="Google Shape;647;p39"/>
          <p:cNvPicPr preferRelativeResize="0"/>
          <p:nvPr/>
        </p:nvPicPr>
        <p:blipFill rotWithShape="1">
          <a:blip r:embed="rId3">
            <a:alphaModFix amt="70000"/>
          </a:blip>
          <a:srcRect b="30400" l="80410" r="0" t="0"/>
          <a:stretch/>
        </p:blipFill>
        <p:spPr>
          <a:xfrm flipH="1" rot="5400000">
            <a:off x="2088186" y="1398186"/>
            <a:ext cx="1642176" cy="5834352"/>
          </a:xfrm>
          <a:prstGeom prst="rect">
            <a:avLst/>
          </a:prstGeom>
          <a:noFill/>
          <a:ln>
            <a:noFill/>
          </a:ln>
        </p:spPr>
      </p:pic>
      <p:pic>
        <p:nvPicPr>
          <p:cNvPr id="648" name="Google Shape;648;p39"/>
          <p:cNvPicPr preferRelativeResize="0"/>
          <p:nvPr/>
        </p:nvPicPr>
        <p:blipFill rotWithShape="1">
          <a:blip r:embed="rId4">
            <a:alphaModFix amt="70000"/>
          </a:blip>
          <a:srcRect b="13618" l="64209" r="0" t="40121"/>
          <a:stretch/>
        </p:blipFill>
        <p:spPr>
          <a:xfrm flipH="1">
            <a:off x="5164425" y="0"/>
            <a:ext cx="3979574" cy="5143498"/>
          </a:xfrm>
          <a:prstGeom prst="rect">
            <a:avLst/>
          </a:prstGeom>
          <a:noFill/>
          <a:ln>
            <a:noFill/>
          </a:ln>
        </p:spPr>
      </p:pic>
      <p:sp>
        <p:nvSpPr>
          <p:cNvPr id="649" name="Google Shape;649;p39"/>
          <p:cNvSpPr/>
          <p:nvPr/>
        </p:nvSpPr>
        <p:spPr>
          <a:xfrm flipH="1">
            <a:off x="8340897" y="232227"/>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9"/>
          <p:cNvSpPr/>
          <p:nvPr/>
        </p:nvSpPr>
        <p:spPr>
          <a:xfrm flipH="1">
            <a:off x="7907447" y="18375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9"/>
          <p:cNvSpPr/>
          <p:nvPr/>
        </p:nvSpPr>
        <p:spPr>
          <a:xfrm flipH="1">
            <a:off x="425597" y="995477"/>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9"/>
          <p:cNvSpPr/>
          <p:nvPr/>
        </p:nvSpPr>
        <p:spPr>
          <a:xfrm flipH="1">
            <a:off x="356597" y="274352"/>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9"/>
          <p:cNvSpPr/>
          <p:nvPr/>
        </p:nvSpPr>
        <p:spPr>
          <a:xfrm flipH="1">
            <a:off x="8545297" y="90900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9"/>
          <p:cNvSpPr/>
          <p:nvPr/>
        </p:nvSpPr>
        <p:spPr>
          <a:xfrm flipH="1">
            <a:off x="560835" y="4704327"/>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9"/>
          <p:cNvSpPr/>
          <p:nvPr/>
        </p:nvSpPr>
        <p:spPr>
          <a:xfrm flipH="1">
            <a:off x="356310" y="411450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9"/>
          <p:cNvSpPr/>
          <p:nvPr/>
        </p:nvSpPr>
        <p:spPr>
          <a:xfrm flipH="1">
            <a:off x="1307860" y="4642240"/>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9"/>
          <p:cNvSpPr/>
          <p:nvPr/>
        </p:nvSpPr>
        <p:spPr>
          <a:xfrm flipH="1">
            <a:off x="989522" y="24010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8" name="Shape 65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1">
  <p:cSld name="TITLE_1_1">
    <p:spTree>
      <p:nvGrpSpPr>
        <p:cNvPr id="58" name="Shape 58"/>
        <p:cNvGrpSpPr/>
        <p:nvPr/>
      </p:nvGrpSpPr>
      <p:grpSpPr>
        <a:xfrm>
          <a:off x="0" y="0"/>
          <a:ext cx="0" cy="0"/>
          <a:chOff x="0" y="0"/>
          <a:chExt cx="0" cy="0"/>
        </a:xfrm>
      </p:grpSpPr>
      <p:pic>
        <p:nvPicPr>
          <p:cNvPr id="59" name="Google Shape;59;p5"/>
          <p:cNvPicPr preferRelativeResize="0"/>
          <p:nvPr/>
        </p:nvPicPr>
        <p:blipFill rotWithShape="1">
          <a:blip r:embed="rId2">
            <a:alphaModFix amt="70000"/>
          </a:blip>
          <a:srcRect b="0" l="70368" r="0" t="67847"/>
          <a:stretch/>
        </p:blipFill>
        <p:spPr>
          <a:xfrm rot="-5400000">
            <a:off x="112499" y="1745027"/>
            <a:ext cx="3294749" cy="3575098"/>
          </a:xfrm>
          <a:prstGeom prst="rect">
            <a:avLst/>
          </a:prstGeom>
          <a:noFill/>
          <a:ln>
            <a:noFill/>
          </a:ln>
        </p:spPr>
      </p:pic>
      <p:pic>
        <p:nvPicPr>
          <p:cNvPr id="60" name="Google Shape;60;p5"/>
          <p:cNvPicPr preferRelativeResize="0"/>
          <p:nvPr/>
        </p:nvPicPr>
        <p:blipFill rotWithShape="1">
          <a:blip r:embed="rId3">
            <a:alphaModFix amt="70000"/>
          </a:blip>
          <a:srcRect b="30167" l="76804" r="0" t="0"/>
          <a:stretch/>
        </p:blipFill>
        <p:spPr>
          <a:xfrm rot="5400000">
            <a:off x="1927139" y="-2014112"/>
            <a:ext cx="1944499" cy="5854123"/>
          </a:xfrm>
          <a:prstGeom prst="rect">
            <a:avLst/>
          </a:prstGeom>
          <a:noFill/>
          <a:ln>
            <a:noFill/>
          </a:ln>
        </p:spPr>
      </p:pic>
      <p:pic>
        <p:nvPicPr>
          <p:cNvPr id="61" name="Google Shape;61;p5"/>
          <p:cNvPicPr preferRelativeResize="0"/>
          <p:nvPr/>
        </p:nvPicPr>
        <p:blipFill rotWithShape="1">
          <a:blip r:embed="rId4">
            <a:alphaModFix amt="70000"/>
          </a:blip>
          <a:srcRect b="11326" l="64014" r="0" t="41946"/>
          <a:stretch/>
        </p:blipFill>
        <p:spPr>
          <a:xfrm rot="10800000">
            <a:off x="5164427" y="-19774"/>
            <a:ext cx="4001323" cy="5195774"/>
          </a:xfrm>
          <a:prstGeom prst="rect">
            <a:avLst/>
          </a:prstGeom>
          <a:noFill/>
          <a:ln>
            <a:noFill/>
          </a:ln>
        </p:spPr>
      </p:pic>
      <p:sp>
        <p:nvSpPr>
          <p:cNvPr id="62" name="Google Shape;62;p5"/>
          <p:cNvSpPr/>
          <p:nvPr/>
        </p:nvSpPr>
        <p:spPr>
          <a:xfrm rot="10800000">
            <a:off x="8417097" y="4636002"/>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5"/>
          <p:cNvSpPr/>
          <p:nvPr/>
        </p:nvSpPr>
        <p:spPr>
          <a:xfrm rot="10800000">
            <a:off x="7983647" y="4822477"/>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5"/>
          <p:cNvSpPr/>
          <p:nvPr/>
        </p:nvSpPr>
        <p:spPr>
          <a:xfrm rot="10800000">
            <a:off x="425597" y="416315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5"/>
          <p:cNvSpPr/>
          <p:nvPr/>
        </p:nvSpPr>
        <p:spPr>
          <a:xfrm rot="10800000">
            <a:off x="356597" y="4746277"/>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5"/>
          <p:cNvSpPr/>
          <p:nvPr/>
        </p:nvSpPr>
        <p:spPr>
          <a:xfrm rot="10800000">
            <a:off x="8621497" y="4097227"/>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p:cNvSpPr/>
          <p:nvPr/>
        </p:nvSpPr>
        <p:spPr>
          <a:xfrm rot="10800000">
            <a:off x="713235" y="87702"/>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p:cNvSpPr/>
          <p:nvPr/>
        </p:nvSpPr>
        <p:spPr>
          <a:xfrm rot="10800000">
            <a:off x="356310" y="891727"/>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p:cNvSpPr/>
          <p:nvPr/>
        </p:nvSpPr>
        <p:spPr>
          <a:xfrm rot="10800000">
            <a:off x="1384060" y="363990"/>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5"/>
          <p:cNvSpPr/>
          <p:nvPr/>
        </p:nvSpPr>
        <p:spPr>
          <a:xfrm rot="10800000">
            <a:off x="989522" y="4918527"/>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5"/>
          <p:cNvSpPr txBox="1"/>
          <p:nvPr>
            <p:ph type="ctrTitle"/>
          </p:nvPr>
        </p:nvSpPr>
        <p:spPr>
          <a:xfrm>
            <a:off x="5100175" y="645255"/>
            <a:ext cx="2952000" cy="7155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p:txBody>
      </p:sp>
      <p:sp>
        <p:nvSpPr>
          <p:cNvPr id="72" name="Google Shape;72;p5"/>
          <p:cNvSpPr txBox="1"/>
          <p:nvPr>
            <p:ph idx="1" type="subTitle"/>
          </p:nvPr>
        </p:nvSpPr>
        <p:spPr>
          <a:xfrm>
            <a:off x="5100175" y="1399159"/>
            <a:ext cx="3102900" cy="117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grpSp>
        <p:nvGrpSpPr>
          <p:cNvPr id="73" name="Google Shape;73;p5"/>
          <p:cNvGrpSpPr/>
          <p:nvPr/>
        </p:nvGrpSpPr>
        <p:grpSpPr>
          <a:xfrm>
            <a:off x="391400" y="119100"/>
            <a:ext cx="8519575" cy="4620150"/>
            <a:chOff x="391400" y="119100"/>
            <a:chExt cx="8519575" cy="4620150"/>
          </a:xfrm>
        </p:grpSpPr>
        <p:sp>
          <p:nvSpPr>
            <p:cNvPr id="74" name="Google Shape;74;p5"/>
            <p:cNvSpPr/>
            <p:nvPr/>
          </p:nvSpPr>
          <p:spPr>
            <a:xfrm rot="10800000">
              <a:off x="391400" y="3065525"/>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5"/>
            <p:cNvSpPr/>
            <p:nvPr/>
          </p:nvSpPr>
          <p:spPr>
            <a:xfrm rot="10800000">
              <a:off x="8496375" y="174350"/>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5"/>
            <p:cNvSpPr/>
            <p:nvPr/>
          </p:nvSpPr>
          <p:spPr>
            <a:xfrm rot="10800000">
              <a:off x="5445900" y="119100"/>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5"/>
            <p:cNvSpPr/>
            <p:nvPr/>
          </p:nvSpPr>
          <p:spPr>
            <a:xfrm rot="10800000">
              <a:off x="4433700" y="395400"/>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5"/>
            <p:cNvSpPr/>
            <p:nvPr/>
          </p:nvSpPr>
          <p:spPr>
            <a:xfrm rot="10800000">
              <a:off x="7526600" y="119100"/>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5"/>
            <p:cNvSpPr/>
            <p:nvPr/>
          </p:nvSpPr>
          <p:spPr>
            <a:xfrm rot="10800000">
              <a:off x="8772675" y="1831175"/>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5"/>
            <p:cNvSpPr/>
            <p:nvPr/>
          </p:nvSpPr>
          <p:spPr>
            <a:xfrm rot="10800000">
              <a:off x="6288925" y="4600950"/>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5"/>
            <p:cNvSpPr/>
            <p:nvPr/>
          </p:nvSpPr>
          <p:spPr>
            <a:xfrm rot="10800000">
              <a:off x="8483700" y="3106900"/>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5"/>
            <p:cNvSpPr/>
            <p:nvPr/>
          </p:nvSpPr>
          <p:spPr>
            <a:xfrm rot="10800000">
              <a:off x="7971950" y="2502600"/>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 name="Google Shape;83;p5"/>
          <p:cNvSpPr txBox="1"/>
          <p:nvPr/>
        </p:nvSpPr>
        <p:spPr>
          <a:xfrm>
            <a:off x="5100175" y="3471100"/>
            <a:ext cx="3283500" cy="8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1100">
                <a:solidFill>
                  <a:schemeClr val="dk2"/>
                </a:solidFill>
                <a:latin typeface="Titillium Web"/>
                <a:ea typeface="Titillium Web"/>
                <a:cs typeface="Titillium Web"/>
                <a:sym typeface="Titillium Web"/>
              </a:rPr>
              <a:t>CREDITS: This presentation template was created by </a:t>
            </a:r>
            <a:r>
              <a:rPr lang="nl" sz="1100">
                <a:solidFill>
                  <a:schemeClr val="dk1"/>
                </a:solidFill>
                <a:uFill>
                  <a:noFill/>
                </a:uFill>
                <a:latin typeface="Titillium Web"/>
                <a:ea typeface="Titillium Web"/>
                <a:cs typeface="Titillium Web"/>
                <a:sym typeface="Titillium Web"/>
                <a:hlinkClick r:id="rId5">
                  <a:extLst>
                    <a:ext uri="{A12FA001-AC4F-418D-AE19-62706E023703}">
                      <ahyp:hlinkClr val="tx"/>
                    </a:ext>
                  </a:extLst>
                </a:hlinkClick>
              </a:rPr>
              <a:t>Slidesgo</a:t>
            </a:r>
            <a:r>
              <a:rPr lang="nl" sz="1100">
                <a:solidFill>
                  <a:schemeClr val="dk2"/>
                </a:solidFill>
                <a:latin typeface="Titillium Web"/>
                <a:ea typeface="Titillium Web"/>
                <a:cs typeface="Titillium Web"/>
                <a:sym typeface="Titillium Web"/>
              </a:rPr>
              <a:t>, including icons by </a:t>
            </a:r>
            <a:r>
              <a:rPr lang="nl" sz="1100">
                <a:solidFill>
                  <a:schemeClr val="dk1"/>
                </a:solidFill>
                <a:uFill>
                  <a:noFill/>
                </a:uFill>
                <a:latin typeface="Titillium Web"/>
                <a:ea typeface="Titillium Web"/>
                <a:cs typeface="Titillium Web"/>
                <a:sym typeface="Titillium Web"/>
                <a:hlinkClick r:id="rId6">
                  <a:extLst>
                    <a:ext uri="{A12FA001-AC4F-418D-AE19-62706E023703}">
                      <ahyp:hlinkClr val="tx"/>
                    </a:ext>
                  </a:extLst>
                </a:hlinkClick>
              </a:rPr>
              <a:t>Flaticon</a:t>
            </a:r>
            <a:r>
              <a:rPr lang="nl" sz="1100">
                <a:solidFill>
                  <a:schemeClr val="dk2"/>
                </a:solidFill>
                <a:latin typeface="Titillium Web"/>
                <a:ea typeface="Titillium Web"/>
                <a:cs typeface="Titillium Web"/>
                <a:sym typeface="Titillium Web"/>
              </a:rPr>
              <a:t>, infographics &amp; images by </a:t>
            </a:r>
            <a:r>
              <a:rPr lang="nl" sz="1100">
                <a:solidFill>
                  <a:schemeClr val="dk1"/>
                </a:solidFill>
                <a:uFill>
                  <a:noFill/>
                </a:uFill>
                <a:latin typeface="Titillium Web"/>
                <a:ea typeface="Titillium Web"/>
                <a:cs typeface="Titillium Web"/>
                <a:sym typeface="Titillium Web"/>
                <a:hlinkClick r:id="rId7">
                  <a:extLst>
                    <a:ext uri="{A12FA001-AC4F-418D-AE19-62706E023703}">
                      <ahyp:hlinkClr val="tx"/>
                    </a:ext>
                  </a:extLst>
                </a:hlinkClick>
              </a:rPr>
              <a:t>Freepik</a:t>
            </a:r>
            <a:r>
              <a:rPr b="1" lang="nl" sz="1100">
                <a:solidFill>
                  <a:schemeClr val="dk2"/>
                </a:solidFill>
                <a:latin typeface="Titillium Web"/>
                <a:ea typeface="Titillium Web"/>
                <a:cs typeface="Titillium Web"/>
                <a:sym typeface="Titillium Web"/>
              </a:rPr>
              <a:t> </a:t>
            </a:r>
            <a:r>
              <a:rPr lang="nl" sz="1100">
                <a:solidFill>
                  <a:schemeClr val="dk2"/>
                </a:solidFill>
                <a:latin typeface="Titillium Web"/>
                <a:ea typeface="Titillium Web"/>
                <a:cs typeface="Titillium Web"/>
                <a:sym typeface="Titillium Web"/>
              </a:rPr>
              <a:t>and illustrations by </a:t>
            </a:r>
            <a:r>
              <a:rPr lang="nl" sz="1100">
                <a:solidFill>
                  <a:schemeClr val="dk1"/>
                </a:solidFill>
                <a:uFill>
                  <a:noFill/>
                </a:uFill>
                <a:latin typeface="Titillium Web"/>
                <a:ea typeface="Titillium Web"/>
                <a:cs typeface="Titillium Web"/>
                <a:sym typeface="Titillium Web"/>
                <a:hlinkClick r:id="rId8">
                  <a:extLst>
                    <a:ext uri="{A12FA001-AC4F-418D-AE19-62706E023703}">
                      <ahyp:hlinkClr val="tx"/>
                    </a:ext>
                  </a:extLst>
                </a:hlinkClick>
              </a:rPr>
              <a:t>Stories</a:t>
            </a:r>
            <a:endParaRPr sz="1700">
              <a:solidFill>
                <a:schemeClr val="dk1"/>
              </a:solidFill>
              <a:latin typeface="Titillium Web"/>
              <a:ea typeface="Titillium Web"/>
              <a:cs typeface="Titillium Web"/>
              <a:sym typeface="Titillium Web"/>
            </a:endParaRPr>
          </a:p>
          <a:p>
            <a:pPr indent="0" lvl="0" marL="0" rtl="0" algn="l">
              <a:spcBef>
                <a:spcPts val="1000"/>
              </a:spcBef>
              <a:spcAft>
                <a:spcPts val="1000"/>
              </a:spcAft>
              <a:buNone/>
            </a:pPr>
            <a:r>
              <a:t/>
            </a:r>
            <a:endParaRPr b="1" sz="1100">
              <a:solidFill>
                <a:schemeClr val="dk1"/>
              </a:solidFill>
              <a:latin typeface="Titillium Web"/>
              <a:ea typeface="Titillium Web"/>
              <a:cs typeface="Titillium Web"/>
              <a:sym typeface="Titillium Web"/>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2">
    <p:spTree>
      <p:nvGrpSpPr>
        <p:cNvPr id="84" name="Shape 84"/>
        <p:cNvGrpSpPr/>
        <p:nvPr/>
      </p:nvGrpSpPr>
      <p:grpSpPr>
        <a:xfrm>
          <a:off x="0" y="0"/>
          <a:ext cx="0" cy="0"/>
          <a:chOff x="0" y="0"/>
          <a:chExt cx="0" cy="0"/>
        </a:xfrm>
      </p:grpSpPr>
      <p:pic>
        <p:nvPicPr>
          <p:cNvPr id="85" name="Google Shape;85;p6"/>
          <p:cNvPicPr preferRelativeResize="0"/>
          <p:nvPr/>
        </p:nvPicPr>
        <p:blipFill rotWithShape="1">
          <a:blip r:embed="rId2">
            <a:alphaModFix amt="70000"/>
          </a:blip>
          <a:srcRect b="0" l="68574" r="0" t="68024"/>
          <a:stretch/>
        </p:blipFill>
        <p:spPr>
          <a:xfrm flipH="1" rot="-5400000">
            <a:off x="22626" y="-30526"/>
            <a:ext cx="3494275" cy="3555326"/>
          </a:xfrm>
          <a:prstGeom prst="rect">
            <a:avLst/>
          </a:prstGeom>
          <a:noFill/>
          <a:ln>
            <a:noFill/>
          </a:ln>
        </p:spPr>
      </p:pic>
      <p:pic>
        <p:nvPicPr>
          <p:cNvPr id="86" name="Google Shape;86;p6"/>
          <p:cNvPicPr preferRelativeResize="0"/>
          <p:nvPr/>
        </p:nvPicPr>
        <p:blipFill rotWithShape="1">
          <a:blip r:embed="rId3">
            <a:alphaModFix amt="70000"/>
          </a:blip>
          <a:srcRect b="30400" l="80410" r="0" t="0"/>
          <a:stretch/>
        </p:blipFill>
        <p:spPr>
          <a:xfrm flipH="1" rot="5400000">
            <a:off x="2088186" y="1398186"/>
            <a:ext cx="1642176" cy="5834352"/>
          </a:xfrm>
          <a:prstGeom prst="rect">
            <a:avLst/>
          </a:prstGeom>
          <a:noFill/>
          <a:ln>
            <a:noFill/>
          </a:ln>
        </p:spPr>
      </p:pic>
      <p:pic>
        <p:nvPicPr>
          <p:cNvPr id="87" name="Google Shape;87;p6"/>
          <p:cNvPicPr preferRelativeResize="0"/>
          <p:nvPr/>
        </p:nvPicPr>
        <p:blipFill rotWithShape="1">
          <a:blip r:embed="rId4">
            <a:alphaModFix amt="70000"/>
          </a:blip>
          <a:srcRect b="13618" l="64209" r="0" t="40121"/>
          <a:stretch/>
        </p:blipFill>
        <p:spPr>
          <a:xfrm flipH="1">
            <a:off x="5164425" y="0"/>
            <a:ext cx="3979574" cy="5143498"/>
          </a:xfrm>
          <a:prstGeom prst="rect">
            <a:avLst/>
          </a:prstGeom>
          <a:noFill/>
          <a:ln>
            <a:noFill/>
          </a:ln>
        </p:spPr>
      </p:pic>
      <p:sp>
        <p:nvSpPr>
          <p:cNvPr id="88" name="Google Shape;88;p6"/>
          <p:cNvSpPr/>
          <p:nvPr/>
        </p:nvSpPr>
        <p:spPr>
          <a:xfrm flipH="1">
            <a:off x="8340897" y="232227"/>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6"/>
          <p:cNvSpPr/>
          <p:nvPr/>
        </p:nvSpPr>
        <p:spPr>
          <a:xfrm flipH="1">
            <a:off x="7907447" y="18375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6"/>
          <p:cNvSpPr/>
          <p:nvPr/>
        </p:nvSpPr>
        <p:spPr>
          <a:xfrm flipH="1">
            <a:off x="425597" y="995477"/>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6"/>
          <p:cNvSpPr/>
          <p:nvPr/>
        </p:nvSpPr>
        <p:spPr>
          <a:xfrm flipH="1">
            <a:off x="356597" y="274352"/>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6"/>
          <p:cNvSpPr/>
          <p:nvPr/>
        </p:nvSpPr>
        <p:spPr>
          <a:xfrm flipH="1">
            <a:off x="8545297" y="90900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6"/>
          <p:cNvSpPr/>
          <p:nvPr/>
        </p:nvSpPr>
        <p:spPr>
          <a:xfrm flipH="1">
            <a:off x="560835" y="4704327"/>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6"/>
          <p:cNvSpPr/>
          <p:nvPr/>
        </p:nvSpPr>
        <p:spPr>
          <a:xfrm flipH="1">
            <a:off x="356310" y="411450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6"/>
          <p:cNvSpPr/>
          <p:nvPr/>
        </p:nvSpPr>
        <p:spPr>
          <a:xfrm flipH="1">
            <a:off x="1307860" y="4642240"/>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6"/>
          <p:cNvSpPr/>
          <p:nvPr/>
        </p:nvSpPr>
        <p:spPr>
          <a:xfrm flipH="1">
            <a:off x="989522" y="24010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
          <p:cNvSpPr txBox="1"/>
          <p:nvPr>
            <p:ph idx="1" type="body"/>
          </p:nvPr>
        </p:nvSpPr>
        <p:spPr>
          <a:xfrm>
            <a:off x="6058075" y="3986200"/>
            <a:ext cx="2194200" cy="5736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8" name="Google Shape;98;p6"/>
          <p:cNvSpPr txBox="1"/>
          <p:nvPr>
            <p:ph hasCustomPrompt="1" type="title"/>
          </p:nvPr>
        </p:nvSpPr>
        <p:spPr>
          <a:xfrm>
            <a:off x="3591600" y="352044"/>
            <a:ext cx="1143000" cy="932700"/>
          </a:xfrm>
          <a:prstGeom prst="rect">
            <a:avLst/>
          </a:prstGeom>
        </p:spPr>
        <p:txBody>
          <a:bodyPr anchorCtr="0" anchor="t" bIns="91425" lIns="91425" spcFirstLastPara="1" rIns="91425" wrap="square" tIns="91425">
            <a:noAutofit/>
          </a:bodyPr>
          <a:lstStyle>
            <a:lvl1pPr lvl="0" rtl="0">
              <a:spcBef>
                <a:spcPts val="0"/>
              </a:spcBef>
              <a:spcAft>
                <a:spcPts val="0"/>
              </a:spcAft>
              <a:buSzPts val="5000"/>
              <a:buNone/>
              <a:defRPr sz="5000"/>
            </a:lvl1pPr>
            <a:lvl2pPr lvl="1" rtl="0" algn="r">
              <a:spcBef>
                <a:spcPts val="0"/>
              </a:spcBef>
              <a:spcAft>
                <a:spcPts val="0"/>
              </a:spcAft>
              <a:buSzPts val="5000"/>
              <a:buNone/>
              <a:defRPr sz="5000"/>
            </a:lvl2pPr>
            <a:lvl3pPr lvl="2" rtl="0" algn="r">
              <a:spcBef>
                <a:spcPts val="0"/>
              </a:spcBef>
              <a:spcAft>
                <a:spcPts val="0"/>
              </a:spcAft>
              <a:buSzPts val="5000"/>
              <a:buNone/>
              <a:defRPr sz="5000"/>
            </a:lvl3pPr>
            <a:lvl4pPr lvl="3" rtl="0" algn="r">
              <a:spcBef>
                <a:spcPts val="0"/>
              </a:spcBef>
              <a:spcAft>
                <a:spcPts val="0"/>
              </a:spcAft>
              <a:buSzPts val="5000"/>
              <a:buNone/>
              <a:defRPr sz="5000"/>
            </a:lvl4pPr>
            <a:lvl5pPr lvl="4" rtl="0" algn="r">
              <a:spcBef>
                <a:spcPts val="0"/>
              </a:spcBef>
              <a:spcAft>
                <a:spcPts val="0"/>
              </a:spcAft>
              <a:buSzPts val="5000"/>
              <a:buNone/>
              <a:defRPr sz="5000"/>
            </a:lvl5pPr>
            <a:lvl6pPr lvl="5" rtl="0" algn="r">
              <a:spcBef>
                <a:spcPts val="0"/>
              </a:spcBef>
              <a:spcAft>
                <a:spcPts val="0"/>
              </a:spcAft>
              <a:buSzPts val="5000"/>
              <a:buNone/>
              <a:defRPr sz="5000"/>
            </a:lvl6pPr>
            <a:lvl7pPr lvl="6" rtl="0" algn="r">
              <a:spcBef>
                <a:spcPts val="0"/>
              </a:spcBef>
              <a:spcAft>
                <a:spcPts val="0"/>
              </a:spcAft>
              <a:buSzPts val="5000"/>
              <a:buNone/>
              <a:defRPr sz="5000"/>
            </a:lvl7pPr>
            <a:lvl8pPr lvl="7" rtl="0" algn="r">
              <a:spcBef>
                <a:spcPts val="0"/>
              </a:spcBef>
              <a:spcAft>
                <a:spcPts val="0"/>
              </a:spcAft>
              <a:buSzPts val="5000"/>
              <a:buNone/>
              <a:defRPr sz="5000"/>
            </a:lvl8pPr>
            <a:lvl9pPr lvl="8" rtl="0" algn="r">
              <a:spcBef>
                <a:spcPts val="0"/>
              </a:spcBef>
              <a:spcAft>
                <a:spcPts val="0"/>
              </a:spcAft>
              <a:buSzPts val="5000"/>
              <a:buNone/>
              <a:defRPr sz="5000"/>
            </a:lvl9pPr>
          </a:lstStyle>
          <a:p>
            <a:r>
              <a:t>xx%</a:t>
            </a:r>
          </a:p>
        </p:txBody>
      </p:sp>
      <p:sp>
        <p:nvSpPr>
          <p:cNvPr id="99" name="Google Shape;99;p6"/>
          <p:cNvSpPr txBox="1"/>
          <p:nvPr>
            <p:ph idx="2" type="subTitle"/>
          </p:nvPr>
        </p:nvSpPr>
        <p:spPr>
          <a:xfrm>
            <a:off x="3591600" y="1459477"/>
            <a:ext cx="2194200" cy="454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2000">
                <a:solidFill>
                  <a:srgbClr val="FFFFFF"/>
                </a:solidFill>
              </a:defRPr>
            </a:lvl1pPr>
            <a:lvl2pPr lvl="1" rtl="0">
              <a:lnSpc>
                <a:spcPct val="100000"/>
              </a:lnSpc>
              <a:spcBef>
                <a:spcPts val="0"/>
              </a:spcBef>
              <a:spcAft>
                <a:spcPts val="0"/>
              </a:spcAft>
              <a:buNone/>
              <a:defRPr sz="2400"/>
            </a:lvl2pPr>
            <a:lvl3pPr lvl="2" rtl="0">
              <a:lnSpc>
                <a:spcPct val="100000"/>
              </a:lnSpc>
              <a:spcBef>
                <a:spcPts val="1600"/>
              </a:spcBef>
              <a:spcAft>
                <a:spcPts val="0"/>
              </a:spcAft>
              <a:buNone/>
              <a:defRPr sz="2400"/>
            </a:lvl3pPr>
            <a:lvl4pPr lvl="3" rtl="0">
              <a:lnSpc>
                <a:spcPct val="100000"/>
              </a:lnSpc>
              <a:spcBef>
                <a:spcPts val="1600"/>
              </a:spcBef>
              <a:spcAft>
                <a:spcPts val="0"/>
              </a:spcAft>
              <a:buNone/>
              <a:defRPr sz="2400"/>
            </a:lvl4pPr>
            <a:lvl5pPr lvl="4" rtl="0">
              <a:lnSpc>
                <a:spcPct val="100000"/>
              </a:lnSpc>
              <a:spcBef>
                <a:spcPts val="1600"/>
              </a:spcBef>
              <a:spcAft>
                <a:spcPts val="0"/>
              </a:spcAft>
              <a:buNone/>
              <a:defRPr sz="2400"/>
            </a:lvl5pPr>
            <a:lvl6pPr lvl="5" rtl="0">
              <a:lnSpc>
                <a:spcPct val="100000"/>
              </a:lnSpc>
              <a:spcBef>
                <a:spcPts val="1600"/>
              </a:spcBef>
              <a:spcAft>
                <a:spcPts val="0"/>
              </a:spcAft>
              <a:buNone/>
              <a:defRPr sz="2400"/>
            </a:lvl6pPr>
            <a:lvl7pPr lvl="6" rtl="0">
              <a:lnSpc>
                <a:spcPct val="100000"/>
              </a:lnSpc>
              <a:spcBef>
                <a:spcPts val="1600"/>
              </a:spcBef>
              <a:spcAft>
                <a:spcPts val="0"/>
              </a:spcAft>
              <a:buNone/>
              <a:defRPr sz="2400"/>
            </a:lvl7pPr>
            <a:lvl8pPr lvl="7" rtl="0">
              <a:lnSpc>
                <a:spcPct val="100000"/>
              </a:lnSpc>
              <a:spcBef>
                <a:spcPts val="1600"/>
              </a:spcBef>
              <a:spcAft>
                <a:spcPts val="0"/>
              </a:spcAft>
              <a:buNone/>
              <a:defRPr sz="2400"/>
            </a:lvl8pPr>
            <a:lvl9pPr lvl="8" rtl="0">
              <a:lnSpc>
                <a:spcPct val="100000"/>
              </a:lnSpc>
              <a:spcBef>
                <a:spcPts val="1600"/>
              </a:spcBef>
              <a:spcAft>
                <a:spcPts val="1600"/>
              </a:spcAft>
              <a:buNone/>
              <a:defRPr sz="2400"/>
            </a:lvl9pPr>
          </a:lstStyle>
          <a:p/>
        </p:txBody>
      </p:sp>
      <p:sp>
        <p:nvSpPr>
          <p:cNvPr id="100" name="Google Shape;100;p6"/>
          <p:cNvSpPr txBox="1"/>
          <p:nvPr>
            <p:ph hasCustomPrompt="1" idx="3" type="title"/>
          </p:nvPr>
        </p:nvSpPr>
        <p:spPr>
          <a:xfrm>
            <a:off x="6058075" y="352044"/>
            <a:ext cx="1143000" cy="932700"/>
          </a:xfrm>
          <a:prstGeom prst="rect">
            <a:avLst/>
          </a:prstGeom>
        </p:spPr>
        <p:txBody>
          <a:bodyPr anchorCtr="0" anchor="t" bIns="91425" lIns="91425" spcFirstLastPara="1" rIns="91425" wrap="square" tIns="91425">
            <a:noAutofit/>
          </a:bodyPr>
          <a:lstStyle>
            <a:lvl1pPr lvl="0" rtl="0">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101" name="Google Shape;101;p6"/>
          <p:cNvSpPr txBox="1"/>
          <p:nvPr>
            <p:ph idx="4" type="subTitle"/>
          </p:nvPr>
        </p:nvSpPr>
        <p:spPr>
          <a:xfrm>
            <a:off x="6058075" y="1459477"/>
            <a:ext cx="2194200" cy="454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2000">
                <a:solidFill>
                  <a:srgbClr val="FFFFFF"/>
                </a:solidFill>
              </a:defRPr>
            </a:lvl1pPr>
            <a:lvl2pPr lvl="1" rtl="0">
              <a:lnSpc>
                <a:spcPct val="100000"/>
              </a:lnSpc>
              <a:spcBef>
                <a:spcPts val="0"/>
              </a:spcBef>
              <a:spcAft>
                <a:spcPts val="0"/>
              </a:spcAft>
              <a:buNone/>
              <a:defRPr sz="2400"/>
            </a:lvl2pPr>
            <a:lvl3pPr lvl="2" rtl="0">
              <a:lnSpc>
                <a:spcPct val="100000"/>
              </a:lnSpc>
              <a:spcBef>
                <a:spcPts val="1600"/>
              </a:spcBef>
              <a:spcAft>
                <a:spcPts val="0"/>
              </a:spcAft>
              <a:buNone/>
              <a:defRPr sz="2400"/>
            </a:lvl3pPr>
            <a:lvl4pPr lvl="3" rtl="0">
              <a:lnSpc>
                <a:spcPct val="100000"/>
              </a:lnSpc>
              <a:spcBef>
                <a:spcPts val="1600"/>
              </a:spcBef>
              <a:spcAft>
                <a:spcPts val="0"/>
              </a:spcAft>
              <a:buNone/>
              <a:defRPr sz="2400"/>
            </a:lvl4pPr>
            <a:lvl5pPr lvl="4" rtl="0">
              <a:lnSpc>
                <a:spcPct val="100000"/>
              </a:lnSpc>
              <a:spcBef>
                <a:spcPts val="1600"/>
              </a:spcBef>
              <a:spcAft>
                <a:spcPts val="0"/>
              </a:spcAft>
              <a:buNone/>
              <a:defRPr sz="2400"/>
            </a:lvl5pPr>
            <a:lvl6pPr lvl="5" rtl="0">
              <a:lnSpc>
                <a:spcPct val="100000"/>
              </a:lnSpc>
              <a:spcBef>
                <a:spcPts val="1600"/>
              </a:spcBef>
              <a:spcAft>
                <a:spcPts val="0"/>
              </a:spcAft>
              <a:buNone/>
              <a:defRPr sz="2400"/>
            </a:lvl6pPr>
            <a:lvl7pPr lvl="6" rtl="0">
              <a:lnSpc>
                <a:spcPct val="100000"/>
              </a:lnSpc>
              <a:spcBef>
                <a:spcPts val="1600"/>
              </a:spcBef>
              <a:spcAft>
                <a:spcPts val="0"/>
              </a:spcAft>
              <a:buNone/>
              <a:defRPr sz="2400"/>
            </a:lvl7pPr>
            <a:lvl8pPr lvl="7" rtl="0">
              <a:lnSpc>
                <a:spcPct val="100000"/>
              </a:lnSpc>
              <a:spcBef>
                <a:spcPts val="1600"/>
              </a:spcBef>
              <a:spcAft>
                <a:spcPts val="0"/>
              </a:spcAft>
              <a:buNone/>
              <a:defRPr sz="2400"/>
            </a:lvl8pPr>
            <a:lvl9pPr lvl="8" rtl="0">
              <a:lnSpc>
                <a:spcPct val="100000"/>
              </a:lnSpc>
              <a:spcBef>
                <a:spcPts val="1600"/>
              </a:spcBef>
              <a:spcAft>
                <a:spcPts val="1600"/>
              </a:spcAft>
              <a:buNone/>
              <a:defRPr sz="2400"/>
            </a:lvl9pPr>
          </a:lstStyle>
          <a:p/>
        </p:txBody>
      </p:sp>
      <p:sp>
        <p:nvSpPr>
          <p:cNvPr id="102" name="Google Shape;102;p6"/>
          <p:cNvSpPr txBox="1"/>
          <p:nvPr>
            <p:ph hasCustomPrompt="1" idx="5" type="title"/>
          </p:nvPr>
        </p:nvSpPr>
        <p:spPr>
          <a:xfrm>
            <a:off x="3591600" y="2576368"/>
            <a:ext cx="1143000" cy="932700"/>
          </a:xfrm>
          <a:prstGeom prst="rect">
            <a:avLst/>
          </a:prstGeom>
        </p:spPr>
        <p:txBody>
          <a:bodyPr anchorCtr="0" anchor="t" bIns="91425" lIns="91425" spcFirstLastPara="1" rIns="91425" wrap="square" tIns="91425">
            <a:noAutofit/>
          </a:bodyPr>
          <a:lstStyle>
            <a:lvl1pPr lvl="0" rtl="0">
              <a:spcBef>
                <a:spcPts val="0"/>
              </a:spcBef>
              <a:spcAft>
                <a:spcPts val="0"/>
              </a:spcAft>
              <a:buSzPts val="5000"/>
              <a:buNone/>
              <a:defRPr sz="5000"/>
            </a:lvl1pPr>
            <a:lvl2pPr lvl="1" rtl="0" algn="r">
              <a:spcBef>
                <a:spcPts val="0"/>
              </a:spcBef>
              <a:spcAft>
                <a:spcPts val="0"/>
              </a:spcAft>
              <a:buSzPts val="5000"/>
              <a:buNone/>
              <a:defRPr sz="5000"/>
            </a:lvl2pPr>
            <a:lvl3pPr lvl="2" rtl="0" algn="r">
              <a:spcBef>
                <a:spcPts val="0"/>
              </a:spcBef>
              <a:spcAft>
                <a:spcPts val="0"/>
              </a:spcAft>
              <a:buSzPts val="5000"/>
              <a:buNone/>
              <a:defRPr sz="5000"/>
            </a:lvl3pPr>
            <a:lvl4pPr lvl="3" rtl="0" algn="r">
              <a:spcBef>
                <a:spcPts val="0"/>
              </a:spcBef>
              <a:spcAft>
                <a:spcPts val="0"/>
              </a:spcAft>
              <a:buSzPts val="5000"/>
              <a:buNone/>
              <a:defRPr sz="5000"/>
            </a:lvl4pPr>
            <a:lvl5pPr lvl="4" rtl="0" algn="r">
              <a:spcBef>
                <a:spcPts val="0"/>
              </a:spcBef>
              <a:spcAft>
                <a:spcPts val="0"/>
              </a:spcAft>
              <a:buSzPts val="5000"/>
              <a:buNone/>
              <a:defRPr sz="5000"/>
            </a:lvl5pPr>
            <a:lvl6pPr lvl="5" rtl="0" algn="r">
              <a:spcBef>
                <a:spcPts val="0"/>
              </a:spcBef>
              <a:spcAft>
                <a:spcPts val="0"/>
              </a:spcAft>
              <a:buSzPts val="5000"/>
              <a:buNone/>
              <a:defRPr sz="5000"/>
            </a:lvl6pPr>
            <a:lvl7pPr lvl="6" rtl="0" algn="r">
              <a:spcBef>
                <a:spcPts val="0"/>
              </a:spcBef>
              <a:spcAft>
                <a:spcPts val="0"/>
              </a:spcAft>
              <a:buSzPts val="5000"/>
              <a:buNone/>
              <a:defRPr sz="5000"/>
            </a:lvl7pPr>
            <a:lvl8pPr lvl="7" rtl="0" algn="r">
              <a:spcBef>
                <a:spcPts val="0"/>
              </a:spcBef>
              <a:spcAft>
                <a:spcPts val="0"/>
              </a:spcAft>
              <a:buSzPts val="5000"/>
              <a:buNone/>
              <a:defRPr sz="5000"/>
            </a:lvl8pPr>
            <a:lvl9pPr lvl="8" rtl="0" algn="r">
              <a:spcBef>
                <a:spcPts val="0"/>
              </a:spcBef>
              <a:spcAft>
                <a:spcPts val="0"/>
              </a:spcAft>
              <a:buSzPts val="5000"/>
              <a:buNone/>
              <a:defRPr sz="5000"/>
            </a:lvl9pPr>
          </a:lstStyle>
          <a:p>
            <a:r>
              <a:t>xx%</a:t>
            </a:r>
          </a:p>
        </p:txBody>
      </p:sp>
      <p:sp>
        <p:nvSpPr>
          <p:cNvPr id="103" name="Google Shape;103;p6"/>
          <p:cNvSpPr txBox="1"/>
          <p:nvPr>
            <p:ph idx="6" type="subTitle"/>
          </p:nvPr>
        </p:nvSpPr>
        <p:spPr>
          <a:xfrm>
            <a:off x="3591600" y="3683800"/>
            <a:ext cx="2194200" cy="454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2000">
                <a:solidFill>
                  <a:srgbClr val="FFFFFF"/>
                </a:solidFill>
              </a:defRPr>
            </a:lvl1pPr>
            <a:lvl2pPr lvl="1" rtl="0">
              <a:lnSpc>
                <a:spcPct val="100000"/>
              </a:lnSpc>
              <a:spcBef>
                <a:spcPts val="0"/>
              </a:spcBef>
              <a:spcAft>
                <a:spcPts val="0"/>
              </a:spcAft>
              <a:buNone/>
              <a:defRPr sz="2400"/>
            </a:lvl2pPr>
            <a:lvl3pPr lvl="2" rtl="0">
              <a:lnSpc>
                <a:spcPct val="100000"/>
              </a:lnSpc>
              <a:spcBef>
                <a:spcPts val="1600"/>
              </a:spcBef>
              <a:spcAft>
                <a:spcPts val="0"/>
              </a:spcAft>
              <a:buNone/>
              <a:defRPr sz="2400"/>
            </a:lvl3pPr>
            <a:lvl4pPr lvl="3" rtl="0">
              <a:lnSpc>
                <a:spcPct val="100000"/>
              </a:lnSpc>
              <a:spcBef>
                <a:spcPts val="1600"/>
              </a:spcBef>
              <a:spcAft>
                <a:spcPts val="0"/>
              </a:spcAft>
              <a:buNone/>
              <a:defRPr sz="2400"/>
            </a:lvl4pPr>
            <a:lvl5pPr lvl="4" rtl="0">
              <a:lnSpc>
                <a:spcPct val="100000"/>
              </a:lnSpc>
              <a:spcBef>
                <a:spcPts val="1600"/>
              </a:spcBef>
              <a:spcAft>
                <a:spcPts val="0"/>
              </a:spcAft>
              <a:buNone/>
              <a:defRPr sz="2400"/>
            </a:lvl5pPr>
            <a:lvl6pPr lvl="5" rtl="0">
              <a:lnSpc>
                <a:spcPct val="100000"/>
              </a:lnSpc>
              <a:spcBef>
                <a:spcPts val="1600"/>
              </a:spcBef>
              <a:spcAft>
                <a:spcPts val="0"/>
              </a:spcAft>
              <a:buNone/>
              <a:defRPr sz="2400"/>
            </a:lvl6pPr>
            <a:lvl7pPr lvl="6" rtl="0">
              <a:lnSpc>
                <a:spcPct val="100000"/>
              </a:lnSpc>
              <a:spcBef>
                <a:spcPts val="1600"/>
              </a:spcBef>
              <a:spcAft>
                <a:spcPts val="0"/>
              </a:spcAft>
              <a:buNone/>
              <a:defRPr sz="2400"/>
            </a:lvl7pPr>
            <a:lvl8pPr lvl="7" rtl="0">
              <a:lnSpc>
                <a:spcPct val="100000"/>
              </a:lnSpc>
              <a:spcBef>
                <a:spcPts val="1600"/>
              </a:spcBef>
              <a:spcAft>
                <a:spcPts val="0"/>
              </a:spcAft>
              <a:buNone/>
              <a:defRPr sz="2400"/>
            </a:lvl8pPr>
            <a:lvl9pPr lvl="8" rtl="0">
              <a:lnSpc>
                <a:spcPct val="100000"/>
              </a:lnSpc>
              <a:spcBef>
                <a:spcPts val="1600"/>
              </a:spcBef>
              <a:spcAft>
                <a:spcPts val="1600"/>
              </a:spcAft>
              <a:buNone/>
              <a:defRPr sz="2400"/>
            </a:lvl9pPr>
          </a:lstStyle>
          <a:p/>
        </p:txBody>
      </p:sp>
      <p:sp>
        <p:nvSpPr>
          <p:cNvPr id="104" name="Google Shape;104;p6"/>
          <p:cNvSpPr txBox="1"/>
          <p:nvPr>
            <p:ph hasCustomPrompt="1" idx="7" type="title"/>
          </p:nvPr>
        </p:nvSpPr>
        <p:spPr>
          <a:xfrm>
            <a:off x="6058075" y="2576368"/>
            <a:ext cx="1143000" cy="932700"/>
          </a:xfrm>
          <a:prstGeom prst="rect">
            <a:avLst/>
          </a:prstGeom>
        </p:spPr>
        <p:txBody>
          <a:bodyPr anchorCtr="0" anchor="t" bIns="91425" lIns="91425" spcFirstLastPara="1" rIns="91425" wrap="square" tIns="91425">
            <a:noAutofit/>
          </a:bodyPr>
          <a:lstStyle>
            <a:lvl1pPr lvl="0" rtl="0">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105" name="Google Shape;105;p6"/>
          <p:cNvSpPr txBox="1"/>
          <p:nvPr>
            <p:ph idx="8" type="subTitle"/>
          </p:nvPr>
        </p:nvSpPr>
        <p:spPr>
          <a:xfrm>
            <a:off x="6058075" y="3683800"/>
            <a:ext cx="2194200" cy="454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2000">
                <a:solidFill>
                  <a:srgbClr val="FFFFFF"/>
                </a:solidFill>
              </a:defRPr>
            </a:lvl1pPr>
            <a:lvl2pPr lvl="1" rtl="0">
              <a:lnSpc>
                <a:spcPct val="100000"/>
              </a:lnSpc>
              <a:spcBef>
                <a:spcPts val="0"/>
              </a:spcBef>
              <a:spcAft>
                <a:spcPts val="0"/>
              </a:spcAft>
              <a:buNone/>
              <a:defRPr sz="2400"/>
            </a:lvl2pPr>
            <a:lvl3pPr lvl="2" rtl="0">
              <a:lnSpc>
                <a:spcPct val="100000"/>
              </a:lnSpc>
              <a:spcBef>
                <a:spcPts val="1600"/>
              </a:spcBef>
              <a:spcAft>
                <a:spcPts val="0"/>
              </a:spcAft>
              <a:buNone/>
              <a:defRPr sz="2400"/>
            </a:lvl3pPr>
            <a:lvl4pPr lvl="3" rtl="0">
              <a:lnSpc>
                <a:spcPct val="100000"/>
              </a:lnSpc>
              <a:spcBef>
                <a:spcPts val="1600"/>
              </a:spcBef>
              <a:spcAft>
                <a:spcPts val="0"/>
              </a:spcAft>
              <a:buNone/>
              <a:defRPr sz="2400"/>
            </a:lvl4pPr>
            <a:lvl5pPr lvl="4" rtl="0">
              <a:lnSpc>
                <a:spcPct val="100000"/>
              </a:lnSpc>
              <a:spcBef>
                <a:spcPts val="1600"/>
              </a:spcBef>
              <a:spcAft>
                <a:spcPts val="0"/>
              </a:spcAft>
              <a:buNone/>
              <a:defRPr sz="2400"/>
            </a:lvl5pPr>
            <a:lvl6pPr lvl="5" rtl="0">
              <a:lnSpc>
                <a:spcPct val="100000"/>
              </a:lnSpc>
              <a:spcBef>
                <a:spcPts val="1600"/>
              </a:spcBef>
              <a:spcAft>
                <a:spcPts val="0"/>
              </a:spcAft>
              <a:buNone/>
              <a:defRPr sz="2400"/>
            </a:lvl6pPr>
            <a:lvl7pPr lvl="6" rtl="0">
              <a:lnSpc>
                <a:spcPct val="100000"/>
              </a:lnSpc>
              <a:spcBef>
                <a:spcPts val="1600"/>
              </a:spcBef>
              <a:spcAft>
                <a:spcPts val="0"/>
              </a:spcAft>
              <a:buNone/>
              <a:defRPr sz="2400"/>
            </a:lvl7pPr>
            <a:lvl8pPr lvl="7" rtl="0">
              <a:lnSpc>
                <a:spcPct val="100000"/>
              </a:lnSpc>
              <a:spcBef>
                <a:spcPts val="1600"/>
              </a:spcBef>
              <a:spcAft>
                <a:spcPts val="0"/>
              </a:spcAft>
              <a:buNone/>
              <a:defRPr sz="2400"/>
            </a:lvl8pPr>
            <a:lvl9pPr lvl="8" rtl="0">
              <a:lnSpc>
                <a:spcPct val="100000"/>
              </a:lnSpc>
              <a:spcBef>
                <a:spcPts val="1600"/>
              </a:spcBef>
              <a:spcAft>
                <a:spcPts val="1600"/>
              </a:spcAft>
              <a:buNone/>
              <a:defRPr sz="2400"/>
            </a:lvl9pPr>
          </a:lstStyle>
          <a:p/>
        </p:txBody>
      </p:sp>
      <p:sp>
        <p:nvSpPr>
          <p:cNvPr id="106" name="Google Shape;106;p6"/>
          <p:cNvSpPr txBox="1"/>
          <p:nvPr>
            <p:ph idx="9" type="body"/>
          </p:nvPr>
        </p:nvSpPr>
        <p:spPr>
          <a:xfrm>
            <a:off x="6058075" y="1761877"/>
            <a:ext cx="2194200" cy="5736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7" name="Google Shape;107;p6"/>
          <p:cNvSpPr txBox="1"/>
          <p:nvPr>
            <p:ph idx="13" type="body"/>
          </p:nvPr>
        </p:nvSpPr>
        <p:spPr>
          <a:xfrm>
            <a:off x="3591600" y="1761877"/>
            <a:ext cx="2194200" cy="5736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gn="r">
              <a:spcBef>
                <a:spcPts val="1600"/>
              </a:spcBef>
              <a:spcAft>
                <a:spcPts val="0"/>
              </a:spcAft>
              <a:buSzPts val="1400"/>
              <a:buChar char="○"/>
              <a:defRPr/>
            </a:lvl2pPr>
            <a:lvl3pPr indent="-317500" lvl="2" marL="1371600" rtl="0" algn="r">
              <a:spcBef>
                <a:spcPts val="1600"/>
              </a:spcBef>
              <a:spcAft>
                <a:spcPts val="0"/>
              </a:spcAft>
              <a:buSzPts val="1400"/>
              <a:buChar char="■"/>
              <a:defRPr/>
            </a:lvl3pPr>
            <a:lvl4pPr indent="-317500" lvl="3" marL="1828800" rtl="0" algn="r">
              <a:spcBef>
                <a:spcPts val="1600"/>
              </a:spcBef>
              <a:spcAft>
                <a:spcPts val="0"/>
              </a:spcAft>
              <a:buSzPts val="1400"/>
              <a:buChar char="●"/>
              <a:defRPr/>
            </a:lvl4pPr>
            <a:lvl5pPr indent="-317500" lvl="4" marL="2286000" rtl="0" algn="r">
              <a:spcBef>
                <a:spcPts val="1600"/>
              </a:spcBef>
              <a:spcAft>
                <a:spcPts val="0"/>
              </a:spcAft>
              <a:buSzPts val="1400"/>
              <a:buChar char="○"/>
              <a:defRPr/>
            </a:lvl5pPr>
            <a:lvl6pPr indent="-317500" lvl="5" marL="2743200" rtl="0" algn="r">
              <a:spcBef>
                <a:spcPts val="1600"/>
              </a:spcBef>
              <a:spcAft>
                <a:spcPts val="0"/>
              </a:spcAft>
              <a:buSzPts val="1400"/>
              <a:buChar char="■"/>
              <a:defRPr/>
            </a:lvl6pPr>
            <a:lvl7pPr indent="-317500" lvl="6" marL="3200400" rtl="0" algn="r">
              <a:spcBef>
                <a:spcPts val="1600"/>
              </a:spcBef>
              <a:spcAft>
                <a:spcPts val="0"/>
              </a:spcAft>
              <a:buSzPts val="1400"/>
              <a:buChar char="●"/>
              <a:defRPr/>
            </a:lvl7pPr>
            <a:lvl8pPr indent="-317500" lvl="7" marL="3657600" rtl="0" algn="r">
              <a:spcBef>
                <a:spcPts val="1600"/>
              </a:spcBef>
              <a:spcAft>
                <a:spcPts val="0"/>
              </a:spcAft>
              <a:buSzPts val="1400"/>
              <a:buChar char="○"/>
              <a:defRPr/>
            </a:lvl8pPr>
            <a:lvl9pPr indent="-317500" lvl="8" marL="4114800" rtl="0" algn="r">
              <a:spcBef>
                <a:spcPts val="1600"/>
              </a:spcBef>
              <a:spcAft>
                <a:spcPts val="1600"/>
              </a:spcAft>
              <a:buSzPts val="1400"/>
              <a:buChar char="■"/>
              <a:defRPr/>
            </a:lvl9pPr>
          </a:lstStyle>
          <a:p/>
        </p:txBody>
      </p:sp>
      <p:sp>
        <p:nvSpPr>
          <p:cNvPr id="108" name="Google Shape;108;p6"/>
          <p:cNvSpPr txBox="1"/>
          <p:nvPr>
            <p:ph idx="14" type="body"/>
          </p:nvPr>
        </p:nvSpPr>
        <p:spPr>
          <a:xfrm>
            <a:off x="3591600" y="3986200"/>
            <a:ext cx="2194200" cy="5736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gn="r">
              <a:spcBef>
                <a:spcPts val="1600"/>
              </a:spcBef>
              <a:spcAft>
                <a:spcPts val="0"/>
              </a:spcAft>
              <a:buSzPts val="1400"/>
              <a:buChar char="○"/>
              <a:defRPr/>
            </a:lvl2pPr>
            <a:lvl3pPr indent="-317500" lvl="2" marL="1371600" rtl="0" algn="r">
              <a:spcBef>
                <a:spcPts val="1600"/>
              </a:spcBef>
              <a:spcAft>
                <a:spcPts val="0"/>
              </a:spcAft>
              <a:buSzPts val="1400"/>
              <a:buChar char="■"/>
              <a:defRPr/>
            </a:lvl3pPr>
            <a:lvl4pPr indent="-317500" lvl="3" marL="1828800" rtl="0" algn="r">
              <a:spcBef>
                <a:spcPts val="1600"/>
              </a:spcBef>
              <a:spcAft>
                <a:spcPts val="0"/>
              </a:spcAft>
              <a:buSzPts val="1400"/>
              <a:buChar char="●"/>
              <a:defRPr/>
            </a:lvl4pPr>
            <a:lvl5pPr indent="-317500" lvl="4" marL="2286000" rtl="0" algn="r">
              <a:spcBef>
                <a:spcPts val="1600"/>
              </a:spcBef>
              <a:spcAft>
                <a:spcPts val="0"/>
              </a:spcAft>
              <a:buSzPts val="1400"/>
              <a:buChar char="○"/>
              <a:defRPr/>
            </a:lvl5pPr>
            <a:lvl6pPr indent="-317500" lvl="5" marL="2743200" rtl="0" algn="r">
              <a:spcBef>
                <a:spcPts val="1600"/>
              </a:spcBef>
              <a:spcAft>
                <a:spcPts val="0"/>
              </a:spcAft>
              <a:buSzPts val="1400"/>
              <a:buChar char="■"/>
              <a:defRPr/>
            </a:lvl6pPr>
            <a:lvl7pPr indent="-317500" lvl="6" marL="3200400" rtl="0" algn="r">
              <a:spcBef>
                <a:spcPts val="1600"/>
              </a:spcBef>
              <a:spcAft>
                <a:spcPts val="0"/>
              </a:spcAft>
              <a:buSzPts val="1400"/>
              <a:buChar char="●"/>
              <a:defRPr/>
            </a:lvl7pPr>
            <a:lvl8pPr indent="-317500" lvl="7" marL="3657600" rtl="0" algn="r">
              <a:spcBef>
                <a:spcPts val="1600"/>
              </a:spcBef>
              <a:spcAft>
                <a:spcPts val="0"/>
              </a:spcAft>
              <a:buSzPts val="1400"/>
              <a:buChar char="○"/>
              <a:defRPr/>
            </a:lvl8pPr>
            <a:lvl9pPr indent="-317500" lvl="8" marL="4114800" rtl="0" algn="r">
              <a:spcBef>
                <a:spcPts val="1600"/>
              </a:spcBef>
              <a:spcAft>
                <a:spcPts val="1600"/>
              </a:spcAft>
              <a:buSzPts val="1400"/>
              <a:buChar char="■"/>
              <a:defRPr/>
            </a:lvl9pPr>
          </a:lstStyle>
          <a:p/>
        </p:txBody>
      </p:sp>
      <p:sp>
        <p:nvSpPr>
          <p:cNvPr id="109" name="Google Shape;109;p6"/>
          <p:cNvSpPr txBox="1"/>
          <p:nvPr>
            <p:ph idx="15" type="title"/>
          </p:nvPr>
        </p:nvSpPr>
        <p:spPr>
          <a:xfrm>
            <a:off x="720000" y="1545750"/>
            <a:ext cx="2566800" cy="20520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a:solidFill>
                  <a:srgbClr val="FFFFFF"/>
                </a:solidFill>
                <a:latin typeface="Titillium Web"/>
                <a:ea typeface="Titillium Web"/>
                <a:cs typeface="Titillium Web"/>
                <a:sym typeface="Titillium Web"/>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_1">
    <p:spTree>
      <p:nvGrpSpPr>
        <p:cNvPr id="110" name="Shape 110"/>
        <p:cNvGrpSpPr/>
        <p:nvPr/>
      </p:nvGrpSpPr>
      <p:grpSpPr>
        <a:xfrm>
          <a:off x="0" y="0"/>
          <a:ext cx="0" cy="0"/>
          <a:chOff x="0" y="0"/>
          <a:chExt cx="0" cy="0"/>
        </a:xfrm>
      </p:grpSpPr>
      <p:pic>
        <p:nvPicPr>
          <p:cNvPr id="111" name="Google Shape;111;p7"/>
          <p:cNvPicPr preferRelativeResize="0"/>
          <p:nvPr/>
        </p:nvPicPr>
        <p:blipFill rotWithShape="1">
          <a:blip r:embed="rId2">
            <a:alphaModFix amt="70000"/>
          </a:blip>
          <a:srcRect b="0" l="68574" r="0" t="68024"/>
          <a:stretch/>
        </p:blipFill>
        <p:spPr>
          <a:xfrm flipH="1" rot="-5400000">
            <a:off x="22626" y="-30526"/>
            <a:ext cx="3494275" cy="3555326"/>
          </a:xfrm>
          <a:prstGeom prst="rect">
            <a:avLst/>
          </a:prstGeom>
          <a:noFill/>
          <a:ln>
            <a:noFill/>
          </a:ln>
        </p:spPr>
      </p:pic>
      <p:pic>
        <p:nvPicPr>
          <p:cNvPr id="112" name="Google Shape;112;p7"/>
          <p:cNvPicPr preferRelativeResize="0"/>
          <p:nvPr/>
        </p:nvPicPr>
        <p:blipFill rotWithShape="1">
          <a:blip r:embed="rId3">
            <a:alphaModFix amt="70000"/>
          </a:blip>
          <a:srcRect b="30400" l="80410" r="0" t="0"/>
          <a:stretch/>
        </p:blipFill>
        <p:spPr>
          <a:xfrm flipH="1" rot="5400000">
            <a:off x="2088186" y="1398186"/>
            <a:ext cx="1642176" cy="5834352"/>
          </a:xfrm>
          <a:prstGeom prst="rect">
            <a:avLst/>
          </a:prstGeom>
          <a:noFill/>
          <a:ln>
            <a:noFill/>
          </a:ln>
        </p:spPr>
      </p:pic>
      <p:pic>
        <p:nvPicPr>
          <p:cNvPr id="113" name="Google Shape;113;p7"/>
          <p:cNvPicPr preferRelativeResize="0"/>
          <p:nvPr/>
        </p:nvPicPr>
        <p:blipFill rotWithShape="1">
          <a:blip r:embed="rId4">
            <a:alphaModFix amt="70000"/>
          </a:blip>
          <a:srcRect b="13618" l="64209" r="0" t="40121"/>
          <a:stretch/>
        </p:blipFill>
        <p:spPr>
          <a:xfrm flipH="1">
            <a:off x="5164425" y="0"/>
            <a:ext cx="3979574" cy="5143498"/>
          </a:xfrm>
          <a:prstGeom prst="rect">
            <a:avLst/>
          </a:prstGeom>
          <a:noFill/>
          <a:ln>
            <a:noFill/>
          </a:ln>
        </p:spPr>
      </p:pic>
      <p:sp>
        <p:nvSpPr>
          <p:cNvPr id="114" name="Google Shape;114;p7"/>
          <p:cNvSpPr/>
          <p:nvPr/>
        </p:nvSpPr>
        <p:spPr>
          <a:xfrm flipH="1">
            <a:off x="8340897" y="232227"/>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7"/>
          <p:cNvSpPr/>
          <p:nvPr/>
        </p:nvSpPr>
        <p:spPr>
          <a:xfrm flipH="1">
            <a:off x="7907447" y="18375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flipH="1">
            <a:off x="425597" y="995477"/>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7"/>
          <p:cNvSpPr/>
          <p:nvPr/>
        </p:nvSpPr>
        <p:spPr>
          <a:xfrm flipH="1">
            <a:off x="356597" y="274352"/>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7"/>
          <p:cNvSpPr/>
          <p:nvPr/>
        </p:nvSpPr>
        <p:spPr>
          <a:xfrm flipH="1">
            <a:off x="8545297" y="90900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7"/>
          <p:cNvSpPr/>
          <p:nvPr/>
        </p:nvSpPr>
        <p:spPr>
          <a:xfrm flipH="1">
            <a:off x="560835" y="4704327"/>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7"/>
          <p:cNvSpPr/>
          <p:nvPr/>
        </p:nvSpPr>
        <p:spPr>
          <a:xfrm flipH="1">
            <a:off x="356310" y="411450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7"/>
          <p:cNvSpPr/>
          <p:nvPr/>
        </p:nvSpPr>
        <p:spPr>
          <a:xfrm flipH="1">
            <a:off x="1307860" y="4642240"/>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7"/>
          <p:cNvSpPr/>
          <p:nvPr/>
        </p:nvSpPr>
        <p:spPr>
          <a:xfrm flipH="1">
            <a:off x="989522" y="24010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7"/>
          <p:cNvSpPr txBox="1"/>
          <p:nvPr>
            <p:ph type="ctrTitle"/>
          </p:nvPr>
        </p:nvSpPr>
        <p:spPr>
          <a:xfrm>
            <a:off x="3272400" y="3310900"/>
            <a:ext cx="2599200" cy="662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1800">
                <a:solidFill>
                  <a:srgbClr val="FFFFFF"/>
                </a:solidFill>
                <a:latin typeface="Titillium Web"/>
                <a:ea typeface="Titillium Web"/>
                <a:cs typeface="Titillium Web"/>
                <a:sym typeface="Titillium Web"/>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4" name="Google Shape;124;p7"/>
          <p:cNvSpPr txBox="1"/>
          <p:nvPr>
            <p:ph idx="1" type="subTitle"/>
          </p:nvPr>
        </p:nvSpPr>
        <p:spPr>
          <a:xfrm>
            <a:off x="1382400" y="1524700"/>
            <a:ext cx="6379200" cy="1148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None/>
              <a:defRPr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5" name="Shape 125"/>
        <p:cNvGrpSpPr/>
        <p:nvPr/>
      </p:nvGrpSpPr>
      <p:grpSpPr>
        <a:xfrm>
          <a:off x="0" y="0"/>
          <a:ext cx="0" cy="0"/>
          <a:chOff x="0" y="0"/>
          <a:chExt cx="0" cy="0"/>
        </a:xfrm>
      </p:grpSpPr>
      <p:pic>
        <p:nvPicPr>
          <p:cNvPr id="126" name="Google Shape;126;p8"/>
          <p:cNvPicPr preferRelativeResize="0"/>
          <p:nvPr/>
        </p:nvPicPr>
        <p:blipFill rotWithShape="1">
          <a:blip r:embed="rId2">
            <a:alphaModFix amt="70000"/>
          </a:blip>
          <a:srcRect b="19822" l="0" r="0" t="19816"/>
          <a:stretch/>
        </p:blipFill>
        <p:spPr>
          <a:xfrm>
            <a:off x="311400" y="0"/>
            <a:ext cx="8521200" cy="5143498"/>
          </a:xfrm>
          <a:prstGeom prst="rect">
            <a:avLst/>
          </a:prstGeom>
          <a:noFill/>
          <a:ln>
            <a:noFill/>
          </a:ln>
        </p:spPr>
      </p:pic>
      <p:sp>
        <p:nvSpPr>
          <p:cNvPr id="127" name="Google Shape;127;p8"/>
          <p:cNvSpPr/>
          <p:nvPr/>
        </p:nvSpPr>
        <p:spPr>
          <a:xfrm flipH="1">
            <a:off x="311088" y="1426850"/>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8"/>
          <p:cNvSpPr/>
          <p:nvPr/>
        </p:nvSpPr>
        <p:spPr>
          <a:xfrm flipH="1">
            <a:off x="8437363" y="1355375"/>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8"/>
          <p:cNvSpPr/>
          <p:nvPr/>
        </p:nvSpPr>
        <p:spPr>
          <a:xfrm flipH="1">
            <a:off x="7571538" y="749800"/>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8"/>
          <p:cNvSpPr/>
          <p:nvPr/>
        </p:nvSpPr>
        <p:spPr>
          <a:xfrm flipH="1">
            <a:off x="1195263" y="794900"/>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
          <p:cNvSpPr/>
          <p:nvPr/>
        </p:nvSpPr>
        <p:spPr>
          <a:xfrm flipH="1">
            <a:off x="1403138" y="147475"/>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8"/>
          <p:cNvSpPr/>
          <p:nvPr/>
        </p:nvSpPr>
        <p:spPr>
          <a:xfrm flipH="1">
            <a:off x="3153263" y="656900"/>
            <a:ext cx="138000" cy="1380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8"/>
          <p:cNvSpPr/>
          <p:nvPr/>
        </p:nvSpPr>
        <p:spPr>
          <a:xfrm flipH="1">
            <a:off x="6522263" y="195425"/>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
          <p:cNvSpPr/>
          <p:nvPr/>
        </p:nvSpPr>
        <p:spPr>
          <a:xfrm flipH="1">
            <a:off x="5421513" y="656750"/>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8"/>
          <p:cNvSpPr/>
          <p:nvPr/>
        </p:nvSpPr>
        <p:spPr>
          <a:xfrm flipH="1">
            <a:off x="8124063" y="2433600"/>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8"/>
          <p:cNvSpPr/>
          <p:nvPr/>
        </p:nvSpPr>
        <p:spPr>
          <a:xfrm flipH="1">
            <a:off x="8472438" y="3666125"/>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flipH="1">
            <a:off x="8299063" y="4432750"/>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8"/>
          <p:cNvSpPr/>
          <p:nvPr/>
        </p:nvSpPr>
        <p:spPr>
          <a:xfrm flipH="1">
            <a:off x="202425" y="3605675"/>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8"/>
          <p:cNvSpPr/>
          <p:nvPr/>
        </p:nvSpPr>
        <p:spPr>
          <a:xfrm flipH="1">
            <a:off x="1952375" y="4721875"/>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flipH="1">
            <a:off x="1114175" y="4281700"/>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8"/>
          <p:cNvSpPr/>
          <p:nvPr/>
        </p:nvSpPr>
        <p:spPr>
          <a:xfrm flipH="1">
            <a:off x="713225" y="2502600"/>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8"/>
          <p:cNvSpPr/>
          <p:nvPr/>
        </p:nvSpPr>
        <p:spPr>
          <a:xfrm rot="10800000">
            <a:off x="3645725" y="4404013"/>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flipH="1">
            <a:off x="6838425" y="4358688"/>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rot="10800000">
            <a:off x="5145225" y="4721863"/>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txBox="1"/>
          <p:nvPr>
            <p:ph type="title"/>
          </p:nvPr>
        </p:nvSpPr>
        <p:spPr>
          <a:xfrm>
            <a:off x="2002475" y="2382993"/>
            <a:ext cx="51390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6" name="Google Shape;146;p8"/>
          <p:cNvSpPr txBox="1"/>
          <p:nvPr>
            <p:ph hasCustomPrompt="1" idx="2" type="title"/>
          </p:nvPr>
        </p:nvSpPr>
        <p:spPr>
          <a:xfrm>
            <a:off x="3645725" y="1190127"/>
            <a:ext cx="1852500" cy="93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147" name="Google Shape;147;p8"/>
          <p:cNvSpPr txBox="1"/>
          <p:nvPr>
            <p:ph idx="1" type="subTitle"/>
          </p:nvPr>
        </p:nvSpPr>
        <p:spPr>
          <a:xfrm>
            <a:off x="3108500" y="3160773"/>
            <a:ext cx="29271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8" name="Google Shape;148;p8"/>
          <p:cNvSpPr/>
          <p:nvPr/>
        </p:nvSpPr>
        <p:spPr>
          <a:xfrm flipH="1">
            <a:off x="1728663" y="1785500"/>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flipH="1">
            <a:off x="1571375" y="3519700"/>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8"/>
          <p:cNvSpPr/>
          <p:nvPr/>
        </p:nvSpPr>
        <p:spPr>
          <a:xfrm flipH="1">
            <a:off x="6961938" y="1588000"/>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51" name="Shape 151"/>
        <p:cNvGrpSpPr/>
        <p:nvPr/>
      </p:nvGrpSpPr>
      <p:grpSpPr>
        <a:xfrm>
          <a:off x="0" y="0"/>
          <a:ext cx="0" cy="0"/>
          <a:chOff x="0" y="0"/>
          <a:chExt cx="0" cy="0"/>
        </a:xfrm>
      </p:grpSpPr>
      <p:pic>
        <p:nvPicPr>
          <p:cNvPr id="152" name="Google Shape;152;p9"/>
          <p:cNvPicPr preferRelativeResize="0"/>
          <p:nvPr/>
        </p:nvPicPr>
        <p:blipFill rotWithShape="1">
          <a:blip r:embed="rId2">
            <a:alphaModFix amt="70000"/>
          </a:blip>
          <a:srcRect b="19822" l="55329" r="0" t="19816"/>
          <a:stretch/>
        </p:blipFill>
        <p:spPr>
          <a:xfrm>
            <a:off x="0" y="0"/>
            <a:ext cx="3806400" cy="5143502"/>
          </a:xfrm>
          <a:prstGeom prst="rect">
            <a:avLst/>
          </a:prstGeom>
          <a:noFill/>
          <a:ln>
            <a:noFill/>
          </a:ln>
        </p:spPr>
      </p:pic>
      <p:pic>
        <p:nvPicPr>
          <p:cNvPr id="153" name="Google Shape;153;p9"/>
          <p:cNvPicPr preferRelativeResize="0"/>
          <p:nvPr/>
        </p:nvPicPr>
        <p:blipFill rotWithShape="1">
          <a:blip r:embed="rId3">
            <a:alphaModFix amt="70000"/>
          </a:blip>
          <a:srcRect b="19822" l="55329" r="0" t="19816"/>
          <a:stretch/>
        </p:blipFill>
        <p:spPr>
          <a:xfrm flipH="1">
            <a:off x="5338800" y="0"/>
            <a:ext cx="3806400" cy="5143498"/>
          </a:xfrm>
          <a:prstGeom prst="rect">
            <a:avLst/>
          </a:prstGeom>
          <a:noFill/>
          <a:ln>
            <a:noFill/>
          </a:ln>
        </p:spPr>
      </p:pic>
      <p:sp>
        <p:nvSpPr>
          <p:cNvPr id="154" name="Google Shape;154;p9"/>
          <p:cNvSpPr txBox="1"/>
          <p:nvPr>
            <p:ph type="title"/>
          </p:nvPr>
        </p:nvSpPr>
        <p:spPr>
          <a:xfrm>
            <a:off x="3972538" y="1865850"/>
            <a:ext cx="3380100" cy="792000"/>
          </a:xfrm>
          <a:prstGeom prst="rect">
            <a:avLst/>
          </a:prstGeom>
        </p:spPr>
        <p:txBody>
          <a:bodyPr anchorCtr="0" anchor="ctr" bIns="91425" lIns="91425" spcFirstLastPara="1" rIns="91425" wrap="square" tIns="91425">
            <a:noAutofit/>
          </a:bodyPr>
          <a:lstStyle>
            <a:lvl1pPr lvl="0" rtl="0">
              <a:spcBef>
                <a:spcPts val="0"/>
              </a:spcBef>
              <a:spcAft>
                <a:spcPts val="0"/>
              </a:spcAft>
              <a:buSzPts val="5000"/>
              <a:buNone/>
              <a:defRPr sz="5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55" name="Google Shape;155;p9"/>
          <p:cNvSpPr txBox="1"/>
          <p:nvPr>
            <p:ph idx="1" type="subTitle"/>
          </p:nvPr>
        </p:nvSpPr>
        <p:spPr>
          <a:xfrm>
            <a:off x="3972550" y="2657850"/>
            <a:ext cx="33801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8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156" name="Google Shape;156;p9"/>
          <p:cNvSpPr txBox="1"/>
          <p:nvPr>
            <p:ph hasCustomPrompt="1" idx="2" type="title"/>
          </p:nvPr>
        </p:nvSpPr>
        <p:spPr>
          <a:xfrm>
            <a:off x="1791350" y="2052600"/>
            <a:ext cx="1666800" cy="1038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7200"/>
              <a:buNone/>
              <a:defRPr sz="7200"/>
            </a:lvl1pPr>
            <a:lvl2pPr lvl="1" rtl="0" algn="r">
              <a:spcBef>
                <a:spcPts val="0"/>
              </a:spcBef>
              <a:spcAft>
                <a:spcPts val="0"/>
              </a:spcAft>
              <a:buSzPts val="5000"/>
              <a:buNone/>
              <a:defRPr sz="5000"/>
            </a:lvl2pPr>
            <a:lvl3pPr lvl="2" rtl="0" algn="r">
              <a:spcBef>
                <a:spcPts val="0"/>
              </a:spcBef>
              <a:spcAft>
                <a:spcPts val="0"/>
              </a:spcAft>
              <a:buSzPts val="5000"/>
              <a:buNone/>
              <a:defRPr sz="5000"/>
            </a:lvl3pPr>
            <a:lvl4pPr lvl="3" rtl="0" algn="r">
              <a:spcBef>
                <a:spcPts val="0"/>
              </a:spcBef>
              <a:spcAft>
                <a:spcPts val="0"/>
              </a:spcAft>
              <a:buSzPts val="5000"/>
              <a:buNone/>
              <a:defRPr sz="5000"/>
            </a:lvl4pPr>
            <a:lvl5pPr lvl="4" rtl="0" algn="r">
              <a:spcBef>
                <a:spcPts val="0"/>
              </a:spcBef>
              <a:spcAft>
                <a:spcPts val="0"/>
              </a:spcAft>
              <a:buSzPts val="5000"/>
              <a:buNone/>
              <a:defRPr sz="5000"/>
            </a:lvl5pPr>
            <a:lvl6pPr lvl="5" rtl="0" algn="r">
              <a:spcBef>
                <a:spcPts val="0"/>
              </a:spcBef>
              <a:spcAft>
                <a:spcPts val="0"/>
              </a:spcAft>
              <a:buSzPts val="5000"/>
              <a:buNone/>
              <a:defRPr sz="5000"/>
            </a:lvl6pPr>
            <a:lvl7pPr lvl="6" rtl="0" algn="r">
              <a:spcBef>
                <a:spcPts val="0"/>
              </a:spcBef>
              <a:spcAft>
                <a:spcPts val="0"/>
              </a:spcAft>
              <a:buSzPts val="5000"/>
              <a:buNone/>
              <a:defRPr sz="5000"/>
            </a:lvl7pPr>
            <a:lvl8pPr lvl="7" rtl="0" algn="r">
              <a:spcBef>
                <a:spcPts val="0"/>
              </a:spcBef>
              <a:spcAft>
                <a:spcPts val="0"/>
              </a:spcAft>
              <a:buSzPts val="5000"/>
              <a:buNone/>
              <a:defRPr sz="5000"/>
            </a:lvl8pPr>
            <a:lvl9pPr lvl="8" rtl="0" algn="r">
              <a:spcBef>
                <a:spcPts val="0"/>
              </a:spcBef>
              <a:spcAft>
                <a:spcPts val="0"/>
              </a:spcAft>
              <a:buSzPts val="5000"/>
              <a:buNone/>
              <a:defRPr sz="5000"/>
            </a:lvl9pPr>
          </a:lstStyle>
          <a:p>
            <a:r>
              <a:t>xx%</a:t>
            </a:r>
          </a:p>
        </p:txBody>
      </p:sp>
      <p:sp>
        <p:nvSpPr>
          <p:cNvPr id="157" name="Google Shape;157;p9"/>
          <p:cNvSpPr/>
          <p:nvPr/>
        </p:nvSpPr>
        <p:spPr>
          <a:xfrm flipH="1">
            <a:off x="8802463" y="680800"/>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9"/>
          <p:cNvSpPr/>
          <p:nvPr/>
        </p:nvSpPr>
        <p:spPr>
          <a:xfrm flipH="1">
            <a:off x="7571538" y="423625"/>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9"/>
          <p:cNvSpPr/>
          <p:nvPr/>
        </p:nvSpPr>
        <p:spPr>
          <a:xfrm flipH="1">
            <a:off x="750413" y="448900"/>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9"/>
          <p:cNvSpPr/>
          <p:nvPr/>
        </p:nvSpPr>
        <p:spPr>
          <a:xfrm flipH="1">
            <a:off x="355838" y="1079075"/>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9"/>
          <p:cNvSpPr/>
          <p:nvPr/>
        </p:nvSpPr>
        <p:spPr>
          <a:xfrm flipH="1">
            <a:off x="2945663" y="285625"/>
            <a:ext cx="138000" cy="1380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9"/>
          <p:cNvSpPr/>
          <p:nvPr/>
        </p:nvSpPr>
        <p:spPr>
          <a:xfrm flipH="1">
            <a:off x="152288" y="3691225"/>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9"/>
          <p:cNvSpPr/>
          <p:nvPr/>
        </p:nvSpPr>
        <p:spPr>
          <a:xfrm flipH="1">
            <a:off x="8430763" y="1994450"/>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9"/>
          <p:cNvSpPr/>
          <p:nvPr/>
        </p:nvSpPr>
        <p:spPr>
          <a:xfrm flipH="1">
            <a:off x="7848138" y="1355375"/>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9"/>
          <p:cNvSpPr/>
          <p:nvPr/>
        </p:nvSpPr>
        <p:spPr>
          <a:xfrm flipH="1">
            <a:off x="8526175" y="3883075"/>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9"/>
          <p:cNvSpPr/>
          <p:nvPr/>
        </p:nvSpPr>
        <p:spPr>
          <a:xfrm flipH="1">
            <a:off x="1059800" y="4294450"/>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9"/>
          <p:cNvSpPr/>
          <p:nvPr/>
        </p:nvSpPr>
        <p:spPr>
          <a:xfrm rot="10800000">
            <a:off x="2032000" y="3652713"/>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9"/>
          <p:cNvSpPr/>
          <p:nvPr/>
        </p:nvSpPr>
        <p:spPr>
          <a:xfrm flipH="1">
            <a:off x="7233825" y="4663213"/>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9"/>
          <p:cNvSpPr/>
          <p:nvPr/>
        </p:nvSpPr>
        <p:spPr>
          <a:xfrm flipH="1">
            <a:off x="7709838" y="3312150"/>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9"/>
          <p:cNvSpPr/>
          <p:nvPr/>
        </p:nvSpPr>
        <p:spPr>
          <a:xfrm flipH="1">
            <a:off x="7172838" y="2081550"/>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9"/>
          <p:cNvSpPr/>
          <p:nvPr/>
        </p:nvSpPr>
        <p:spPr>
          <a:xfrm flipH="1">
            <a:off x="1707213" y="1402450"/>
            <a:ext cx="138000" cy="1380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9"/>
          <p:cNvSpPr/>
          <p:nvPr/>
        </p:nvSpPr>
        <p:spPr>
          <a:xfrm flipH="1">
            <a:off x="1707075" y="4835375"/>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9"/>
          <p:cNvSpPr/>
          <p:nvPr/>
        </p:nvSpPr>
        <p:spPr>
          <a:xfrm flipH="1">
            <a:off x="750563" y="2727325"/>
            <a:ext cx="138000" cy="1380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4" name="Shape 174"/>
        <p:cNvGrpSpPr/>
        <p:nvPr/>
      </p:nvGrpSpPr>
      <p:grpSpPr>
        <a:xfrm>
          <a:off x="0" y="0"/>
          <a:ext cx="0" cy="0"/>
          <a:chOff x="0" y="0"/>
          <a:chExt cx="0" cy="0"/>
        </a:xfrm>
      </p:grpSpPr>
      <p:pic>
        <p:nvPicPr>
          <p:cNvPr id="175" name="Google Shape;175;p10"/>
          <p:cNvPicPr preferRelativeResize="0"/>
          <p:nvPr/>
        </p:nvPicPr>
        <p:blipFill rotWithShape="1">
          <a:blip r:embed="rId2">
            <a:alphaModFix amt="70000"/>
          </a:blip>
          <a:srcRect b="0" l="70368" r="0" t="67847"/>
          <a:stretch/>
        </p:blipFill>
        <p:spPr>
          <a:xfrm rot="-5400000">
            <a:off x="112499" y="1745027"/>
            <a:ext cx="3294749" cy="3575098"/>
          </a:xfrm>
          <a:prstGeom prst="rect">
            <a:avLst/>
          </a:prstGeom>
          <a:noFill/>
          <a:ln>
            <a:noFill/>
          </a:ln>
        </p:spPr>
      </p:pic>
      <p:pic>
        <p:nvPicPr>
          <p:cNvPr id="176" name="Google Shape;176;p10"/>
          <p:cNvPicPr preferRelativeResize="0"/>
          <p:nvPr/>
        </p:nvPicPr>
        <p:blipFill rotWithShape="1">
          <a:blip r:embed="rId3">
            <a:alphaModFix amt="70000"/>
          </a:blip>
          <a:srcRect b="30167" l="76804" r="0" t="0"/>
          <a:stretch/>
        </p:blipFill>
        <p:spPr>
          <a:xfrm rot="5400000">
            <a:off x="1927139" y="-2014112"/>
            <a:ext cx="1944499" cy="5854123"/>
          </a:xfrm>
          <a:prstGeom prst="rect">
            <a:avLst/>
          </a:prstGeom>
          <a:noFill/>
          <a:ln>
            <a:noFill/>
          </a:ln>
        </p:spPr>
      </p:pic>
      <p:pic>
        <p:nvPicPr>
          <p:cNvPr id="177" name="Google Shape;177;p10"/>
          <p:cNvPicPr preferRelativeResize="0"/>
          <p:nvPr/>
        </p:nvPicPr>
        <p:blipFill rotWithShape="1">
          <a:blip r:embed="rId4">
            <a:alphaModFix amt="70000"/>
          </a:blip>
          <a:srcRect b="11326" l="64014" r="0" t="41946"/>
          <a:stretch/>
        </p:blipFill>
        <p:spPr>
          <a:xfrm rot="10800000">
            <a:off x="5164427" y="-19774"/>
            <a:ext cx="4001323" cy="5195774"/>
          </a:xfrm>
          <a:prstGeom prst="rect">
            <a:avLst/>
          </a:prstGeom>
          <a:noFill/>
          <a:ln>
            <a:noFill/>
          </a:ln>
        </p:spPr>
      </p:pic>
      <p:sp>
        <p:nvSpPr>
          <p:cNvPr id="178" name="Google Shape;178;p10"/>
          <p:cNvSpPr/>
          <p:nvPr/>
        </p:nvSpPr>
        <p:spPr>
          <a:xfrm rot="10800000">
            <a:off x="8417097" y="4636002"/>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0"/>
          <p:cNvSpPr/>
          <p:nvPr/>
        </p:nvSpPr>
        <p:spPr>
          <a:xfrm rot="10800000">
            <a:off x="7983647" y="4822477"/>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0"/>
          <p:cNvSpPr/>
          <p:nvPr/>
        </p:nvSpPr>
        <p:spPr>
          <a:xfrm rot="10800000">
            <a:off x="425597" y="4163152"/>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0"/>
          <p:cNvSpPr/>
          <p:nvPr/>
        </p:nvSpPr>
        <p:spPr>
          <a:xfrm rot="10800000">
            <a:off x="356597" y="4746277"/>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0"/>
          <p:cNvSpPr/>
          <p:nvPr/>
        </p:nvSpPr>
        <p:spPr>
          <a:xfrm rot="10800000">
            <a:off x="8621497" y="4097227"/>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0"/>
          <p:cNvSpPr/>
          <p:nvPr/>
        </p:nvSpPr>
        <p:spPr>
          <a:xfrm rot="10800000">
            <a:off x="713235" y="87702"/>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0"/>
          <p:cNvSpPr/>
          <p:nvPr/>
        </p:nvSpPr>
        <p:spPr>
          <a:xfrm rot="10800000">
            <a:off x="356310" y="891727"/>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0"/>
          <p:cNvSpPr/>
          <p:nvPr/>
        </p:nvSpPr>
        <p:spPr>
          <a:xfrm rot="10800000">
            <a:off x="1384060" y="363990"/>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0"/>
          <p:cNvSpPr/>
          <p:nvPr/>
        </p:nvSpPr>
        <p:spPr>
          <a:xfrm rot="10800000">
            <a:off x="989522" y="4918527"/>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0"/>
          <p:cNvSpPr txBox="1"/>
          <p:nvPr>
            <p:ph type="title"/>
          </p:nvPr>
        </p:nvSpPr>
        <p:spPr>
          <a:xfrm>
            <a:off x="1755600" y="541850"/>
            <a:ext cx="5632800" cy="11796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88" name="Google Shape;188;p10"/>
          <p:cNvSpPr txBox="1"/>
          <p:nvPr>
            <p:ph idx="1" type="body"/>
          </p:nvPr>
        </p:nvSpPr>
        <p:spPr>
          <a:xfrm>
            <a:off x="1655064" y="2148840"/>
            <a:ext cx="5824800" cy="24873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sz="1600"/>
            </a:lvl1pPr>
            <a:lvl2pPr indent="-330200" lvl="1" marL="914400">
              <a:spcBef>
                <a:spcPts val="1600"/>
              </a:spcBef>
              <a:spcAft>
                <a:spcPts val="0"/>
              </a:spcAft>
              <a:buSzPts val="1600"/>
              <a:buChar char="○"/>
              <a:defRPr sz="1600"/>
            </a:lvl2pPr>
            <a:lvl3pPr indent="-330200" lvl="2" marL="1371600">
              <a:spcBef>
                <a:spcPts val="1600"/>
              </a:spcBef>
              <a:spcAft>
                <a:spcPts val="0"/>
              </a:spcAft>
              <a:buSzPts val="1600"/>
              <a:buChar char="■"/>
              <a:defRPr sz="1600"/>
            </a:lvl3pPr>
            <a:lvl4pPr indent="-330200" lvl="3" marL="1828800">
              <a:spcBef>
                <a:spcPts val="1600"/>
              </a:spcBef>
              <a:spcAft>
                <a:spcPts val="0"/>
              </a:spcAft>
              <a:buSzPts val="1600"/>
              <a:buChar char="●"/>
              <a:defRPr sz="1600"/>
            </a:lvl4pPr>
            <a:lvl5pPr indent="-330200" lvl="4" marL="2286000">
              <a:spcBef>
                <a:spcPts val="1600"/>
              </a:spcBef>
              <a:spcAft>
                <a:spcPts val="0"/>
              </a:spcAft>
              <a:buSzPts val="1600"/>
              <a:buChar char="○"/>
              <a:defRPr sz="1600"/>
            </a:lvl5pPr>
            <a:lvl6pPr indent="-330200" lvl="5" marL="2743200">
              <a:spcBef>
                <a:spcPts val="1600"/>
              </a:spcBef>
              <a:spcAft>
                <a:spcPts val="0"/>
              </a:spcAft>
              <a:buSzPts val="1600"/>
              <a:buChar char="■"/>
              <a:defRPr sz="1600"/>
            </a:lvl6pPr>
            <a:lvl7pPr indent="-330200" lvl="6" marL="3200400">
              <a:spcBef>
                <a:spcPts val="1600"/>
              </a:spcBef>
              <a:spcAft>
                <a:spcPts val="0"/>
              </a:spcAft>
              <a:buSzPts val="1600"/>
              <a:buChar char="●"/>
              <a:defRPr sz="1600"/>
            </a:lvl7pPr>
            <a:lvl8pPr indent="-330200" lvl="7" marL="3657600">
              <a:spcBef>
                <a:spcPts val="1600"/>
              </a:spcBef>
              <a:spcAft>
                <a:spcPts val="0"/>
              </a:spcAft>
              <a:buSzPts val="1600"/>
              <a:buChar char="○"/>
              <a:defRPr sz="1600"/>
            </a:lvl8pPr>
            <a:lvl9pPr indent="-330200" lvl="8" marL="4114800">
              <a:spcBef>
                <a:spcPts val="1600"/>
              </a:spcBef>
              <a:spcAft>
                <a:spcPts val="1600"/>
              </a:spcAft>
              <a:buSzPts val="1600"/>
              <a:buChar char="■"/>
              <a:defRPr sz="16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20" Type="http://schemas.openxmlformats.org/officeDocument/2006/relationships/slideLayout" Target="../slideLayouts/slideLayout19.xml"/><Relationship Id="rId41" Type="http://schemas.openxmlformats.org/officeDocument/2006/relationships/theme" Target="../theme/theme1.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37" Type="http://schemas.openxmlformats.org/officeDocument/2006/relationships/slideLayout" Target="../slideLayouts/slideLayout36.xml"/><Relationship Id="rId14" Type="http://schemas.openxmlformats.org/officeDocument/2006/relationships/slideLayout" Target="../slideLayouts/slideLayout13.xml"/><Relationship Id="rId36" Type="http://schemas.openxmlformats.org/officeDocument/2006/relationships/slideLayout" Target="../slideLayouts/slideLayout35.xml"/><Relationship Id="rId17" Type="http://schemas.openxmlformats.org/officeDocument/2006/relationships/slideLayout" Target="../slideLayouts/slideLayout16.xml"/><Relationship Id="rId39" Type="http://schemas.openxmlformats.org/officeDocument/2006/relationships/slideLayout" Target="../slideLayouts/slideLayout38.xml"/><Relationship Id="rId16" Type="http://schemas.openxmlformats.org/officeDocument/2006/relationships/slideLayout" Target="../slideLayouts/slideLayout15.xml"/><Relationship Id="rId38" Type="http://schemas.openxmlformats.org/officeDocument/2006/relationships/slideLayout" Target="../slideLayouts/slideLayout37.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Titillium Web"/>
              <a:buNone/>
              <a:defRPr b="1" sz="3000">
                <a:solidFill>
                  <a:schemeClr val="dk1"/>
                </a:solidFill>
                <a:latin typeface="Titillium Web"/>
                <a:ea typeface="Titillium Web"/>
                <a:cs typeface="Titillium Web"/>
                <a:sym typeface="Titillium Web"/>
              </a:defRPr>
            </a:lvl1pPr>
            <a:lvl2pPr lvl="1">
              <a:spcBef>
                <a:spcPts val="0"/>
              </a:spcBef>
              <a:spcAft>
                <a:spcPts val="0"/>
              </a:spcAft>
              <a:buClr>
                <a:schemeClr val="dk1"/>
              </a:buClr>
              <a:buSzPts val="3000"/>
              <a:buFont typeface="Titillium Web"/>
              <a:buNone/>
              <a:defRPr b="1" sz="3000">
                <a:solidFill>
                  <a:schemeClr val="dk1"/>
                </a:solidFill>
                <a:latin typeface="Titillium Web"/>
                <a:ea typeface="Titillium Web"/>
                <a:cs typeface="Titillium Web"/>
                <a:sym typeface="Titillium Web"/>
              </a:defRPr>
            </a:lvl2pPr>
            <a:lvl3pPr lvl="2">
              <a:spcBef>
                <a:spcPts val="0"/>
              </a:spcBef>
              <a:spcAft>
                <a:spcPts val="0"/>
              </a:spcAft>
              <a:buClr>
                <a:schemeClr val="dk1"/>
              </a:buClr>
              <a:buSzPts val="3000"/>
              <a:buFont typeface="Titillium Web"/>
              <a:buNone/>
              <a:defRPr b="1" sz="3000">
                <a:solidFill>
                  <a:schemeClr val="dk1"/>
                </a:solidFill>
                <a:latin typeface="Titillium Web"/>
                <a:ea typeface="Titillium Web"/>
                <a:cs typeface="Titillium Web"/>
                <a:sym typeface="Titillium Web"/>
              </a:defRPr>
            </a:lvl3pPr>
            <a:lvl4pPr lvl="3">
              <a:spcBef>
                <a:spcPts val="0"/>
              </a:spcBef>
              <a:spcAft>
                <a:spcPts val="0"/>
              </a:spcAft>
              <a:buClr>
                <a:schemeClr val="dk1"/>
              </a:buClr>
              <a:buSzPts val="3000"/>
              <a:buFont typeface="Titillium Web"/>
              <a:buNone/>
              <a:defRPr b="1" sz="3000">
                <a:solidFill>
                  <a:schemeClr val="dk1"/>
                </a:solidFill>
                <a:latin typeface="Titillium Web"/>
                <a:ea typeface="Titillium Web"/>
                <a:cs typeface="Titillium Web"/>
                <a:sym typeface="Titillium Web"/>
              </a:defRPr>
            </a:lvl4pPr>
            <a:lvl5pPr lvl="4">
              <a:spcBef>
                <a:spcPts val="0"/>
              </a:spcBef>
              <a:spcAft>
                <a:spcPts val="0"/>
              </a:spcAft>
              <a:buClr>
                <a:schemeClr val="dk1"/>
              </a:buClr>
              <a:buSzPts val="3000"/>
              <a:buFont typeface="Titillium Web"/>
              <a:buNone/>
              <a:defRPr b="1" sz="3000">
                <a:solidFill>
                  <a:schemeClr val="dk1"/>
                </a:solidFill>
                <a:latin typeface="Titillium Web"/>
                <a:ea typeface="Titillium Web"/>
                <a:cs typeface="Titillium Web"/>
                <a:sym typeface="Titillium Web"/>
              </a:defRPr>
            </a:lvl5pPr>
            <a:lvl6pPr lvl="5">
              <a:spcBef>
                <a:spcPts val="0"/>
              </a:spcBef>
              <a:spcAft>
                <a:spcPts val="0"/>
              </a:spcAft>
              <a:buClr>
                <a:schemeClr val="dk1"/>
              </a:buClr>
              <a:buSzPts val="3000"/>
              <a:buFont typeface="Titillium Web"/>
              <a:buNone/>
              <a:defRPr b="1" sz="3000">
                <a:solidFill>
                  <a:schemeClr val="dk1"/>
                </a:solidFill>
                <a:latin typeface="Titillium Web"/>
                <a:ea typeface="Titillium Web"/>
                <a:cs typeface="Titillium Web"/>
                <a:sym typeface="Titillium Web"/>
              </a:defRPr>
            </a:lvl6pPr>
            <a:lvl7pPr lvl="6">
              <a:spcBef>
                <a:spcPts val="0"/>
              </a:spcBef>
              <a:spcAft>
                <a:spcPts val="0"/>
              </a:spcAft>
              <a:buClr>
                <a:schemeClr val="dk1"/>
              </a:buClr>
              <a:buSzPts val="3000"/>
              <a:buFont typeface="Titillium Web"/>
              <a:buNone/>
              <a:defRPr b="1" sz="3000">
                <a:solidFill>
                  <a:schemeClr val="dk1"/>
                </a:solidFill>
                <a:latin typeface="Titillium Web"/>
                <a:ea typeface="Titillium Web"/>
                <a:cs typeface="Titillium Web"/>
                <a:sym typeface="Titillium Web"/>
              </a:defRPr>
            </a:lvl7pPr>
            <a:lvl8pPr lvl="7">
              <a:spcBef>
                <a:spcPts val="0"/>
              </a:spcBef>
              <a:spcAft>
                <a:spcPts val="0"/>
              </a:spcAft>
              <a:buClr>
                <a:schemeClr val="dk1"/>
              </a:buClr>
              <a:buSzPts val="3000"/>
              <a:buFont typeface="Titillium Web"/>
              <a:buNone/>
              <a:defRPr b="1" sz="3000">
                <a:solidFill>
                  <a:schemeClr val="dk1"/>
                </a:solidFill>
                <a:latin typeface="Titillium Web"/>
                <a:ea typeface="Titillium Web"/>
                <a:cs typeface="Titillium Web"/>
                <a:sym typeface="Titillium Web"/>
              </a:defRPr>
            </a:lvl8pPr>
            <a:lvl9pPr lvl="8">
              <a:spcBef>
                <a:spcPts val="0"/>
              </a:spcBef>
              <a:spcAft>
                <a:spcPts val="0"/>
              </a:spcAft>
              <a:buClr>
                <a:schemeClr val="dk1"/>
              </a:buClr>
              <a:buSzPts val="3000"/>
              <a:buFont typeface="Titillium Web"/>
              <a:buNone/>
              <a:defRPr b="1" sz="3000">
                <a:solidFill>
                  <a:schemeClr val="dk1"/>
                </a:solidFill>
                <a:latin typeface="Titillium Web"/>
                <a:ea typeface="Titillium Web"/>
                <a:cs typeface="Titillium Web"/>
                <a:sym typeface="Titillium Web"/>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Titillium Web"/>
              <a:buChar char="●"/>
              <a:defRPr>
                <a:solidFill>
                  <a:schemeClr val="dk2"/>
                </a:solidFill>
                <a:latin typeface="Titillium Web"/>
                <a:ea typeface="Titillium Web"/>
                <a:cs typeface="Titillium Web"/>
                <a:sym typeface="Titillium Web"/>
              </a:defRPr>
            </a:lvl1pPr>
            <a:lvl2pPr indent="-317500" lvl="1" marL="914400">
              <a:lnSpc>
                <a:spcPct val="107000"/>
              </a:lnSpc>
              <a:spcBef>
                <a:spcPts val="1600"/>
              </a:spcBef>
              <a:spcAft>
                <a:spcPts val="0"/>
              </a:spcAft>
              <a:buClr>
                <a:schemeClr val="dk2"/>
              </a:buClr>
              <a:buSzPts val="1400"/>
              <a:buFont typeface="Titillium Web"/>
              <a:buChar char="○"/>
              <a:defRPr>
                <a:solidFill>
                  <a:schemeClr val="dk2"/>
                </a:solidFill>
                <a:latin typeface="Titillium Web"/>
                <a:ea typeface="Titillium Web"/>
                <a:cs typeface="Titillium Web"/>
                <a:sym typeface="Titillium Web"/>
              </a:defRPr>
            </a:lvl2pPr>
            <a:lvl3pPr indent="-317500" lvl="2" marL="1371600">
              <a:lnSpc>
                <a:spcPct val="115000"/>
              </a:lnSpc>
              <a:spcBef>
                <a:spcPts val="1600"/>
              </a:spcBef>
              <a:spcAft>
                <a:spcPts val="0"/>
              </a:spcAft>
              <a:buClr>
                <a:schemeClr val="dk2"/>
              </a:buClr>
              <a:buSzPts val="1400"/>
              <a:buFont typeface="Titillium Web"/>
              <a:buChar char="■"/>
              <a:defRPr>
                <a:solidFill>
                  <a:schemeClr val="dk2"/>
                </a:solidFill>
                <a:latin typeface="Titillium Web"/>
                <a:ea typeface="Titillium Web"/>
                <a:cs typeface="Titillium Web"/>
                <a:sym typeface="Titillium Web"/>
              </a:defRPr>
            </a:lvl3pPr>
            <a:lvl4pPr indent="-317500" lvl="3" marL="1828800">
              <a:lnSpc>
                <a:spcPct val="115000"/>
              </a:lnSpc>
              <a:spcBef>
                <a:spcPts val="1600"/>
              </a:spcBef>
              <a:spcAft>
                <a:spcPts val="0"/>
              </a:spcAft>
              <a:buClr>
                <a:schemeClr val="dk2"/>
              </a:buClr>
              <a:buSzPts val="1400"/>
              <a:buFont typeface="Titillium Web"/>
              <a:buChar char="●"/>
              <a:defRPr>
                <a:solidFill>
                  <a:schemeClr val="dk2"/>
                </a:solidFill>
                <a:latin typeface="Titillium Web"/>
                <a:ea typeface="Titillium Web"/>
                <a:cs typeface="Titillium Web"/>
                <a:sym typeface="Titillium Web"/>
              </a:defRPr>
            </a:lvl4pPr>
            <a:lvl5pPr indent="-317500" lvl="4" marL="2286000">
              <a:lnSpc>
                <a:spcPct val="115000"/>
              </a:lnSpc>
              <a:spcBef>
                <a:spcPts val="1600"/>
              </a:spcBef>
              <a:spcAft>
                <a:spcPts val="0"/>
              </a:spcAft>
              <a:buClr>
                <a:schemeClr val="dk2"/>
              </a:buClr>
              <a:buSzPts val="1400"/>
              <a:buFont typeface="Titillium Web"/>
              <a:buChar char="○"/>
              <a:defRPr>
                <a:solidFill>
                  <a:schemeClr val="dk2"/>
                </a:solidFill>
                <a:latin typeface="Titillium Web"/>
                <a:ea typeface="Titillium Web"/>
                <a:cs typeface="Titillium Web"/>
                <a:sym typeface="Titillium Web"/>
              </a:defRPr>
            </a:lvl5pPr>
            <a:lvl6pPr indent="-317500" lvl="5" marL="2743200">
              <a:lnSpc>
                <a:spcPct val="115000"/>
              </a:lnSpc>
              <a:spcBef>
                <a:spcPts val="1600"/>
              </a:spcBef>
              <a:spcAft>
                <a:spcPts val="0"/>
              </a:spcAft>
              <a:buClr>
                <a:schemeClr val="dk2"/>
              </a:buClr>
              <a:buSzPts val="1400"/>
              <a:buFont typeface="Titillium Web"/>
              <a:buChar char="■"/>
              <a:defRPr>
                <a:solidFill>
                  <a:schemeClr val="dk2"/>
                </a:solidFill>
                <a:latin typeface="Titillium Web"/>
                <a:ea typeface="Titillium Web"/>
                <a:cs typeface="Titillium Web"/>
                <a:sym typeface="Titillium Web"/>
              </a:defRPr>
            </a:lvl6pPr>
            <a:lvl7pPr indent="-317500" lvl="6" marL="3200400">
              <a:lnSpc>
                <a:spcPct val="115000"/>
              </a:lnSpc>
              <a:spcBef>
                <a:spcPts val="1600"/>
              </a:spcBef>
              <a:spcAft>
                <a:spcPts val="0"/>
              </a:spcAft>
              <a:buClr>
                <a:schemeClr val="dk2"/>
              </a:buClr>
              <a:buSzPts val="1400"/>
              <a:buFont typeface="Titillium Web"/>
              <a:buChar char="●"/>
              <a:defRPr>
                <a:solidFill>
                  <a:schemeClr val="dk2"/>
                </a:solidFill>
                <a:latin typeface="Titillium Web"/>
                <a:ea typeface="Titillium Web"/>
                <a:cs typeface="Titillium Web"/>
                <a:sym typeface="Titillium Web"/>
              </a:defRPr>
            </a:lvl7pPr>
            <a:lvl8pPr indent="-317500" lvl="7" marL="3657600">
              <a:lnSpc>
                <a:spcPct val="115000"/>
              </a:lnSpc>
              <a:spcBef>
                <a:spcPts val="1600"/>
              </a:spcBef>
              <a:spcAft>
                <a:spcPts val="0"/>
              </a:spcAft>
              <a:buClr>
                <a:schemeClr val="dk2"/>
              </a:buClr>
              <a:buSzPts val="1400"/>
              <a:buFont typeface="Titillium Web"/>
              <a:buChar char="○"/>
              <a:defRPr>
                <a:solidFill>
                  <a:schemeClr val="dk2"/>
                </a:solidFill>
                <a:latin typeface="Titillium Web"/>
                <a:ea typeface="Titillium Web"/>
                <a:cs typeface="Titillium Web"/>
                <a:sym typeface="Titillium Web"/>
              </a:defRPr>
            </a:lvl8pPr>
            <a:lvl9pPr indent="-317500" lvl="8" marL="4114800">
              <a:lnSpc>
                <a:spcPct val="115000"/>
              </a:lnSpc>
              <a:spcBef>
                <a:spcPts val="1600"/>
              </a:spcBef>
              <a:spcAft>
                <a:spcPts val="1600"/>
              </a:spcAft>
              <a:buClr>
                <a:schemeClr val="dk2"/>
              </a:buClr>
              <a:buSzPts val="1400"/>
              <a:buFont typeface="Titillium Web"/>
              <a:buChar char="■"/>
              <a:defRPr>
                <a:solidFill>
                  <a:schemeClr val="dk2"/>
                </a:solidFill>
                <a:latin typeface="Titillium Web"/>
                <a:ea typeface="Titillium Web"/>
                <a:cs typeface="Titillium Web"/>
                <a:sym typeface="Titillium Web"/>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hyperlink" Target="https://we.tl/t-wyLTTqpe3p" TargetMode="External"/><Relationship Id="rId5"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41"/>
          <p:cNvSpPr txBox="1"/>
          <p:nvPr>
            <p:ph idx="1" type="subTitle"/>
          </p:nvPr>
        </p:nvSpPr>
        <p:spPr>
          <a:xfrm>
            <a:off x="2428950" y="2968275"/>
            <a:ext cx="4286100" cy="12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nl"/>
              <a:t>Alan de Jeu</a:t>
            </a:r>
            <a:endParaRPr/>
          </a:p>
          <a:p>
            <a:pPr indent="0" lvl="0" marL="0" rtl="0" algn="ctr">
              <a:spcBef>
                <a:spcPts val="0"/>
              </a:spcBef>
              <a:spcAft>
                <a:spcPts val="0"/>
              </a:spcAft>
              <a:buNone/>
            </a:pPr>
            <a:r>
              <a:rPr lang="nl"/>
              <a:t>Amber Destina</a:t>
            </a:r>
            <a:endParaRPr/>
          </a:p>
          <a:p>
            <a:pPr indent="0" lvl="0" marL="0" rtl="0" algn="ctr">
              <a:spcBef>
                <a:spcPts val="0"/>
              </a:spcBef>
              <a:spcAft>
                <a:spcPts val="0"/>
              </a:spcAft>
              <a:buNone/>
            </a:pPr>
            <a:r>
              <a:rPr lang="nl"/>
              <a:t>Lars Mulder</a:t>
            </a:r>
            <a:endParaRPr/>
          </a:p>
          <a:p>
            <a:pPr indent="0" lvl="0" marL="0" rtl="0" algn="ctr">
              <a:spcBef>
                <a:spcPts val="0"/>
              </a:spcBef>
              <a:spcAft>
                <a:spcPts val="0"/>
              </a:spcAft>
              <a:buNone/>
            </a:pPr>
            <a:r>
              <a:rPr lang="nl"/>
              <a:t>Tom Renkema</a:t>
            </a:r>
            <a:endParaRPr/>
          </a:p>
        </p:txBody>
      </p:sp>
      <p:pic>
        <p:nvPicPr>
          <p:cNvPr id="664" name="Google Shape;664;p41"/>
          <p:cNvPicPr preferRelativeResize="0"/>
          <p:nvPr/>
        </p:nvPicPr>
        <p:blipFill>
          <a:blip r:embed="rId3">
            <a:alphaModFix/>
          </a:blip>
          <a:stretch>
            <a:fillRect/>
          </a:stretch>
        </p:blipFill>
        <p:spPr>
          <a:xfrm>
            <a:off x="152400" y="0"/>
            <a:ext cx="8839202" cy="2743084"/>
          </a:xfrm>
          <a:prstGeom prst="rect">
            <a:avLst/>
          </a:prstGeom>
          <a:noFill/>
          <a:ln>
            <a:noFill/>
          </a:ln>
        </p:spPr>
      </p:pic>
      <p:pic>
        <p:nvPicPr>
          <p:cNvPr id="665" name="Google Shape;665;p41"/>
          <p:cNvPicPr preferRelativeResize="0"/>
          <p:nvPr/>
        </p:nvPicPr>
        <p:blipFill>
          <a:blip r:embed="rId4">
            <a:alphaModFix/>
          </a:blip>
          <a:stretch>
            <a:fillRect/>
          </a:stretch>
        </p:blipFill>
        <p:spPr>
          <a:xfrm rot="2350478">
            <a:off x="6736227" y="2645941"/>
            <a:ext cx="1770521" cy="1770517"/>
          </a:xfrm>
          <a:prstGeom prst="rect">
            <a:avLst/>
          </a:prstGeom>
          <a:noFill/>
          <a:ln>
            <a:noFill/>
          </a:ln>
        </p:spPr>
      </p:pic>
      <p:pic>
        <p:nvPicPr>
          <p:cNvPr id="666" name="Google Shape;666;p41"/>
          <p:cNvPicPr preferRelativeResize="0"/>
          <p:nvPr/>
        </p:nvPicPr>
        <p:blipFill>
          <a:blip r:embed="rId5">
            <a:alphaModFix/>
          </a:blip>
          <a:stretch>
            <a:fillRect/>
          </a:stretch>
        </p:blipFill>
        <p:spPr>
          <a:xfrm rot="2414731">
            <a:off x="6058477" y="2607896"/>
            <a:ext cx="2857659" cy="209561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50"/>
          <p:cNvSpPr txBox="1"/>
          <p:nvPr>
            <p:ph type="title"/>
          </p:nvPr>
        </p:nvSpPr>
        <p:spPr>
          <a:xfrm>
            <a:off x="1127100" y="2159250"/>
            <a:ext cx="6889800" cy="82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nl" sz="4000"/>
              <a:t>Vragen?</a:t>
            </a:r>
            <a:endParaRPr sz="4000"/>
          </a:p>
        </p:txBody>
      </p:sp>
      <p:pic>
        <p:nvPicPr>
          <p:cNvPr id="734" name="Google Shape;734;p50"/>
          <p:cNvPicPr preferRelativeResize="0"/>
          <p:nvPr/>
        </p:nvPicPr>
        <p:blipFill>
          <a:blip r:embed="rId3">
            <a:alphaModFix/>
          </a:blip>
          <a:stretch>
            <a:fillRect/>
          </a:stretch>
        </p:blipFill>
        <p:spPr>
          <a:xfrm rot="1208204">
            <a:off x="6560535" y="667637"/>
            <a:ext cx="1397077" cy="1397077"/>
          </a:xfrm>
          <a:prstGeom prst="rect">
            <a:avLst/>
          </a:prstGeom>
          <a:noFill/>
          <a:ln>
            <a:noFill/>
          </a:ln>
        </p:spPr>
      </p:pic>
      <p:pic>
        <p:nvPicPr>
          <p:cNvPr id="735" name="Google Shape;735;p50"/>
          <p:cNvPicPr preferRelativeResize="0"/>
          <p:nvPr/>
        </p:nvPicPr>
        <p:blipFill>
          <a:blip r:embed="rId4">
            <a:alphaModFix/>
          </a:blip>
          <a:stretch>
            <a:fillRect/>
          </a:stretch>
        </p:blipFill>
        <p:spPr>
          <a:xfrm rot="810031">
            <a:off x="5519527" y="643046"/>
            <a:ext cx="2857656" cy="209561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51"/>
          <p:cNvSpPr txBox="1"/>
          <p:nvPr>
            <p:ph type="ctrTitle"/>
          </p:nvPr>
        </p:nvSpPr>
        <p:spPr>
          <a:xfrm>
            <a:off x="5100175" y="645255"/>
            <a:ext cx="2952000" cy="71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nl"/>
              <a:t>THANKS!</a:t>
            </a:r>
            <a:endParaRPr b="1">
              <a:solidFill>
                <a:srgbClr val="FFFFFF"/>
              </a:solidFill>
              <a:latin typeface="Titillium Web"/>
              <a:ea typeface="Titillium Web"/>
              <a:cs typeface="Titillium Web"/>
              <a:sym typeface="Titillium Web"/>
            </a:endParaRPr>
          </a:p>
        </p:txBody>
      </p:sp>
      <p:sp>
        <p:nvSpPr>
          <p:cNvPr id="741" name="Google Shape;741;p51"/>
          <p:cNvSpPr txBox="1"/>
          <p:nvPr>
            <p:ph idx="1" type="subTitle"/>
          </p:nvPr>
        </p:nvSpPr>
        <p:spPr>
          <a:xfrm>
            <a:off x="5100175" y="4144827"/>
            <a:ext cx="3102900" cy="3570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nl" sz="1100"/>
              <a:t>Please keep this slide for attribution</a:t>
            </a:r>
            <a:endParaRPr sz="1100"/>
          </a:p>
        </p:txBody>
      </p:sp>
      <p:grpSp>
        <p:nvGrpSpPr>
          <p:cNvPr id="742" name="Google Shape;742;p51"/>
          <p:cNvGrpSpPr/>
          <p:nvPr/>
        </p:nvGrpSpPr>
        <p:grpSpPr>
          <a:xfrm>
            <a:off x="589183" y="809680"/>
            <a:ext cx="3925731" cy="4331640"/>
            <a:chOff x="1082262" y="238250"/>
            <a:chExt cx="5523752" cy="6106062"/>
          </a:xfrm>
        </p:grpSpPr>
        <p:sp>
          <p:nvSpPr>
            <p:cNvPr id="743" name="Google Shape;743;p51"/>
            <p:cNvSpPr/>
            <p:nvPr/>
          </p:nvSpPr>
          <p:spPr>
            <a:xfrm>
              <a:off x="3794500" y="657275"/>
              <a:ext cx="168975" cy="190900"/>
            </a:xfrm>
            <a:custGeom>
              <a:rect b="b" l="l" r="r" t="t"/>
              <a:pathLst>
                <a:path extrusionOk="0" h="7636" w="6759">
                  <a:moveTo>
                    <a:pt x="6346" y="0"/>
                  </a:moveTo>
                  <a:cubicBezTo>
                    <a:pt x="4179" y="2270"/>
                    <a:pt x="2064" y="4695"/>
                    <a:pt x="0" y="7274"/>
                  </a:cubicBezTo>
                  <a:lnTo>
                    <a:pt x="465" y="7635"/>
                  </a:lnTo>
                  <a:cubicBezTo>
                    <a:pt x="2477" y="5107"/>
                    <a:pt x="4592" y="2631"/>
                    <a:pt x="6758" y="413"/>
                  </a:cubicBezTo>
                  <a:lnTo>
                    <a:pt x="6346" y="0"/>
                  </a:lnTo>
                  <a:close/>
                </a:path>
              </a:pathLst>
            </a:custGeom>
            <a:solidFill>
              <a:srgbClr val="674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1"/>
            <p:cNvSpPr/>
            <p:nvPr/>
          </p:nvSpPr>
          <p:spPr>
            <a:xfrm>
              <a:off x="3693900" y="901025"/>
              <a:ext cx="63225" cy="74825"/>
            </a:xfrm>
            <a:custGeom>
              <a:rect b="b" l="l" r="r" t="t"/>
              <a:pathLst>
                <a:path extrusionOk="0" h="2993" w="2529">
                  <a:moveTo>
                    <a:pt x="2064" y="0"/>
                  </a:moveTo>
                  <a:lnTo>
                    <a:pt x="1" y="2631"/>
                  </a:lnTo>
                  <a:lnTo>
                    <a:pt x="465" y="2992"/>
                  </a:lnTo>
                  <a:lnTo>
                    <a:pt x="2528" y="361"/>
                  </a:lnTo>
                  <a:lnTo>
                    <a:pt x="2064" y="0"/>
                  </a:lnTo>
                  <a:close/>
                </a:path>
              </a:pathLst>
            </a:custGeom>
            <a:solidFill>
              <a:srgbClr val="674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1"/>
            <p:cNvSpPr/>
            <p:nvPr/>
          </p:nvSpPr>
          <p:spPr>
            <a:xfrm>
              <a:off x="2655700" y="238250"/>
              <a:ext cx="2606500" cy="2968775"/>
            </a:xfrm>
            <a:custGeom>
              <a:rect b="b" l="l" r="r" t="t"/>
              <a:pathLst>
                <a:path extrusionOk="0" h="118751" w="104260">
                  <a:moveTo>
                    <a:pt x="85789" y="1"/>
                  </a:moveTo>
                  <a:cubicBezTo>
                    <a:pt x="74912" y="1"/>
                    <a:pt x="59889" y="9222"/>
                    <a:pt x="47152" y="25273"/>
                  </a:cubicBezTo>
                  <a:lnTo>
                    <a:pt x="1" y="84702"/>
                  </a:lnTo>
                  <a:lnTo>
                    <a:pt x="48338" y="118750"/>
                  </a:lnTo>
                  <a:lnTo>
                    <a:pt x="88370" y="54317"/>
                  </a:lnTo>
                  <a:cubicBezTo>
                    <a:pt x="102350" y="31773"/>
                    <a:pt x="104259" y="9590"/>
                    <a:pt x="94096" y="2420"/>
                  </a:cubicBezTo>
                  <a:cubicBezTo>
                    <a:pt x="91788" y="787"/>
                    <a:pt x="88965" y="1"/>
                    <a:pt x="857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1"/>
            <p:cNvSpPr/>
            <p:nvPr/>
          </p:nvSpPr>
          <p:spPr>
            <a:xfrm>
              <a:off x="2487342" y="2186975"/>
              <a:ext cx="1539925" cy="1200800"/>
            </a:xfrm>
            <a:custGeom>
              <a:rect b="b" l="l" r="r" t="t"/>
              <a:pathLst>
                <a:path extrusionOk="0" h="48032" w="61597">
                  <a:moveTo>
                    <a:pt x="21864" y="1"/>
                  </a:moveTo>
                  <a:cubicBezTo>
                    <a:pt x="15427" y="1"/>
                    <a:pt x="9839" y="2297"/>
                    <a:pt x="6604" y="6908"/>
                  </a:cubicBezTo>
                  <a:cubicBezTo>
                    <a:pt x="1" y="16194"/>
                    <a:pt x="5520" y="31361"/>
                    <a:pt x="18933" y="40853"/>
                  </a:cubicBezTo>
                  <a:cubicBezTo>
                    <a:pt x="25697" y="45632"/>
                    <a:pt x="33187" y="48031"/>
                    <a:pt x="39785" y="48031"/>
                  </a:cubicBezTo>
                  <a:cubicBezTo>
                    <a:pt x="46222" y="48031"/>
                    <a:pt x="51809" y="45748"/>
                    <a:pt x="55045" y="41162"/>
                  </a:cubicBezTo>
                  <a:cubicBezTo>
                    <a:pt x="61596" y="31877"/>
                    <a:pt x="56076" y="16658"/>
                    <a:pt x="42715" y="7218"/>
                  </a:cubicBezTo>
                  <a:cubicBezTo>
                    <a:pt x="35952" y="2413"/>
                    <a:pt x="28462" y="1"/>
                    <a:pt x="2186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1"/>
            <p:cNvSpPr/>
            <p:nvPr/>
          </p:nvSpPr>
          <p:spPr>
            <a:xfrm>
              <a:off x="2487342" y="2186975"/>
              <a:ext cx="1539925" cy="1200800"/>
            </a:xfrm>
            <a:custGeom>
              <a:rect b="b" l="l" r="r" t="t"/>
              <a:pathLst>
                <a:path extrusionOk="0" h="48032" w="61597">
                  <a:moveTo>
                    <a:pt x="21864" y="1"/>
                  </a:moveTo>
                  <a:cubicBezTo>
                    <a:pt x="15427" y="1"/>
                    <a:pt x="9839" y="2297"/>
                    <a:pt x="6604" y="6908"/>
                  </a:cubicBezTo>
                  <a:cubicBezTo>
                    <a:pt x="1" y="16194"/>
                    <a:pt x="5520" y="31361"/>
                    <a:pt x="18933" y="40853"/>
                  </a:cubicBezTo>
                  <a:cubicBezTo>
                    <a:pt x="25697" y="45632"/>
                    <a:pt x="33187" y="48031"/>
                    <a:pt x="39785" y="48031"/>
                  </a:cubicBezTo>
                  <a:cubicBezTo>
                    <a:pt x="46222" y="48031"/>
                    <a:pt x="51809" y="45748"/>
                    <a:pt x="55045" y="41162"/>
                  </a:cubicBezTo>
                  <a:cubicBezTo>
                    <a:pt x="61596" y="31877"/>
                    <a:pt x="56076" y="16658"/>
                    <a:pt x="42715" y="7218"/>
                  </a:cubicBezTo>
                  <a:cubicBezTo>
                    <a:pt x="35952" y="2413"/>
                    <a:pt x="28462" y="1"/>
                    <a:pt x="21864" y="1"/>
                  </a:cubicBezTo>
                  <a:close/>
                </a:path>
              </a:pathLst>
            </a:custGeom>
            <a:solidFill>
              <a:srgbClr val="FFFFFF">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1"/>
            <p:cNvSpPr/>
            <p:nvPr/>
          </p:nvSpPr>
          <p:spPr>
            <a:xfrm>
              <a:off x="2680200" y="1905725"/>
              <a:ext cx="1476725" cy="1265175"/>
            </a:xfrm>
            <a:custGeom>
              <a:rect b="b" l="l" r="r" t="t"/>
              <a:pathLst>
                <a:path extrusionOk="0" h="50607" w="59069">
                  <a:moveTo>
                    <a:pt x="20320" y="1"/>
                  </a:moveTo>
                  <a:cubicBezTo>
                    <a:pt x="17227" y="1"/>
                    <a:pt x="14384" y="548"/>
                    <a:pt x="11969" y="1650"/>
                  </a:cubicBezTo>
                  <a:lnTo>
                    <a:pt x="1" y="16714"/>
                  </a:lnTo>
                  <a:cubicBezTo>
                    <a:pt x="3337" y="12990"/>
                    <a:pt x="8441" y="11137"/>
                    <a:pt x="14230" y="11137"/>
                  </a:cubicBezTo>
                  <a:cubicBezTo>
                    <a:pt x="20792" y="11137"/>
                    <a:pt x="28234" y="13519"/>
                    <a:pt x="34977" y="18261"/>
                  </a:cubicBezTo>
                  <a:cubicBezTo>
                    <a:pt x="47616" y="27186"/>
                    <a:pt x="53291" y="41269"/>
                    <a:pt x="48184" y="50607"/>
                  </a:cubicBezTo>
                  <a:lnTo>
                    <a:pt x="58243" y="34511"/>
                  </a:lnTo>
                  <a:cubicBezTo>
                    <a:pt x="59069" y="26051"/>
                    <a:pt x="53033" y="15269"/>
                    <a:pt x="42303" y="7737"/>
                  </a:cubicBezTo>
                  <a:cubicBezTo>
                    <a:pt x="35014" y="2607"/>
                    <a:pt x="27071" y="1"/>
                    <a:pt x="20320" y="1"/>
                  </a:cubicBezTo>
                  <a:close/>
                </a:path>
              </a:pathLst>
            </a:custGeom>
            <a:solidFill>
              <a:srgbClr val="000000">
                <a:alpha val="10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1"/>
            <p:cNvSpPr/>
            <p:nvPr/>
          </p:nvSpPr>
          <p:spPr>
            <a:xfrm>
              <a:off x="4033100" y="884250"/>
              <a:ext cx="708050" cy="559075"/>
            </a:xfrm>
            <a:custGeom>
              <a:rect b="b" l="l" r="r" t="t"/>
              <a:pathLst>
                <a:path extrusionOk="0" h="22363" w="28322">
                  <a:moveTo>
                    <a:pt x="5159" y="1"/>
                  </a:moveTo>
                  <a:lnTo>
                    <a:pt x="5159" y="1"/>
                  </a:lnTo>
                  <a:cubicBezTo>
                    <a:pt x="2218" y="4643"/>
                    <a:pt x="0" y="13362"/>
                    <a:pt x="8718" y="19501"/>
                  </a:cubicBezTo>
                  <a:cubicBezTo>
                    <a:pt x="11656" y="21557"/>
                    <a:pt x="14443" y="22363"/>
                    <a:pt x="16978" y="22363"/>
                  </a:cubicBezTo>
                  <a:cubicBezTo>
                    <a:pt x="22013" y="22363"/>
                    <a:pt x="26057" y="19184"/>
                    <a:pt x="28322" y="16302"/>
                  </a:cubicBezTo>
                  <a:lnTo>
                    <a:pt x="5159" y="1"/>
                  </a:lnTo>
                  <a:close/>
                </a:path>
              </a:pathLst>
            </a:custGeom>
            <a:solidFill>
              <a:srgbClr val="00000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1"/>
            <p:cNvSpPr/>
            <p:nvPr/>
          </p:nvSpPr>
          <p:spPr>
            <a:xfrm>
              <a:off x="4022775" y="759350"/>
              <a:ext cx="785450" cy="658125"/>
            </a:xfrm>
            <a:custGeom>
              <a:rect b="b" l="l" r="r" t="t"/>
              <a:pathLst>
                <a:path extrusionOk="0" h="26325" w="31418">
                  <a:moveTo>
                    <a:pt x="15627" y="1"/>
                  </a:moveTo>
                  <a:cubicBezTo>
                    <a:pt x="13672" y="1"/>
                    <a:pt x="11725" y="398"/>
                    <a:pt x="9957" y="1282"/>
                  </a:cubicBezTo>
                  <a:cubicBezTo>
                    <a:pt x="2477" y="4997"/>
                    <a:pt x="0" y="16088"/>
                    <a:pt x="10112" y="23207"/>
                  </a:cubicBezTo>
                  <a:cubicBezTo>
                    <a:pt x="13222" y="25392"/>
                    <a:pt x="16293" y="26325"/>
                    <a:pt x="19081" y="26325"/>
                  </a:cubicBezTo>
                  <a:cubicBezTo>
                    <a:pt x="25308" y="26325"/>
                    <a:pt x="30121" y="21671"/>
                    <a:pt x="30798" y="15933"/>
                  </a:cubicBezTo>
                  <a:cubicBezTo>
                    <a:pt x="31417" y="10774"/>
                    <a:pt x="28528" y="5564"/>
                    <a:pt x="24505" y="2778"/>
                  </a:cubicBezTo>
                  <a:cubicBezTo>
                    <a:pt x="22013" y="1053"/>
                    <a:pt x="18809" y="1"/>
                    <a:pt x="156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1"/>
            <p:cNvSpPr/>
            <p:nvPr/>
          </p:nvSpPr>
          <p:spPr>
            <a:xfrm>
              <a:off x="4160775" y="817175"/>
              <a:ext cx="584250" cy="540150"/>
            </a:xfrm>
            <a:custGeom>
              <a:rect b="b" l="l" r="r" t="t"/>
              <a:pathLst>
                <a:path extrusionOk="0" h="21606" w="23370">
                  <a:moveTo>
                    <a:pt x="10185" y="1"/>
                  </a:moveTo>
                  <a:cubicBezTo>
                    <a:pt x="8519" y="1"/>
                    <a:pt x="6907" y="339"/>
                    <a:pt x="5520" y="1033"/>
                  </a:cubicBezTo>
                  <a:cubicBezTo>
                    <a:pt x="2528" y="2529"/>
                    <a:pt x="568" y="5418"/>
                    <a:pt x="310" y="8771"/>
                  </a:cubicBezTo>
                  <a:cubicBezTo>
                    <a:pt x="0" y="12537"/>
                    <a:pt x="2012" y="16148"/>
                    <a:pt x="5933" y="18882"/>
                  </a:cubicBezTo>
                  <a:cubicBezTo>
                    <a:pt x="8475" y="20688"/>
                    <a:pt x="11103" y="21605"/>
                    <a:pt x="13565" y="21605"/>
                  </a:cubicBezTo>
                  <a:cubicBezTo>
                    <a:pt x="14901" y="21605"/>
                    <a:pt x="16188" y="21335"/>
                    <a:pt x="17385" y="20791"/>
                  </a:cubicBezTo>
                  <a:cubicBezTo>
                    <a:pt x="20429" y="19450"/>
                    <a:pt x="22493" y="16561"/>
                    <a:pt x="22905" y="13259"/>
                  </a:cubicBezTo>
                  <a:cubicBezTo>
                    <a:pt x="23370" y="9390"/>
                    <a:pt x="21203" y="4902"/>
                    <a:pt x="17592" y="2322"/>
                  </a:cubicBezTo>
                  <a:cubicBezTo>
                    <a:pt x="15408" y="794"/>
                    <a:pt x="12733" y="1"/>
                    <a:pt x="10185" y="1"/>
                  </a:cubicBezTo>
                  <a:close/>
                </a:path>
              </a:pathLst>
            </a:cu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1"/>
            <p:cNvSpPr/>
            <p:nvPr/>
          </p:nvSpPr>
          <p:spPr>
            <a:xfrm>
              <a:off x="4160775" y="817175"/>
              <a:ext cx="584250" cy="540150"/>
            </a:xfrm>
            <a:custGeom>
              <a:rect b="b" l="l" r="r" t="t"/>
              <a:pathLst>
                <a:path extrusionOk="0" h="21606" w="23370">
                  <a:moveTo>
                    <a:pt x="10185" y="1"/>
                  </a:moveTo>
                  <a:cubicBezTo>
                    <a:pt x="8519" y="1"/>
                    <a:pt x="6907" y="339"/>
                    <a:pt x="5520" y="1033"/>
                  </a:cubicBezTo>
                  <a:cubicBezTo>
                    <a:pt x="2528" y="2529"/>
                    <a:pt x="568" y="5418"/>
                    <a:pt x="310" y="8771"/>
                  </a:cubicBezTo>
                  <a:cubicBezTo>
                    <a:pt x="0" y="12537"/>
                    <a:pt x="2012" y="16148"/>
                    <a:pt x="5933" y="18882"/>
                  </a:cubicBezTo>
                  <a:cubicBezTo>
                    <a:pt x="8475" y="20688"/>
                    <a:pt x="11103" y="21605"/>
                    <a:pt x="13565" y="21605"/>
                  </a:cubicBezTo>
                  <a:cubicBezTo>
                    <a:pt x="14901" y="21605"/>
                    <a:pt x="16188" y="21335"/>
                    <a:pt x="17385" y="20791"/>
                  </a:cubicBezTo>
                  <a:cubicBezTo>
                    <a:pt x="20429" y="19450"/>
                    <a:pt x="22493" y="16561"/>
                    <a:pt x="22905" y="13259"/>
                  </a:cubicBezTo>
                  <a:cubicBezTo>
                    <a:pt x="23370" y="9390"/>
                    <a:pt x="21203" y="4902"/>
                    <a:pt x="17592" y="2322"/>
                  </a:cubicBezTo>
                  <a:cubicBezTo>
                    <a:pt x="15408" y="794"/>
                    <a:pt x="12733" y="1"/>
                    <a:pt x="10185" y="1"/>
                  </a:cubicBezTo>
                  <a:close/>
                </a:path>
              </a:pathLst>
            </a:custGeom>
            <a:solidFill>
              <a:srgbClr val="000000">
                <a:alpha val="3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1"/>
            <p:cNvSpPr/>
            <p:nvPr/>
          </p:nvSpPr>
          <p:spPr>
            <a:xfrm>
              <a:off x="4159475" y="842975"/>
              <a:ext cx="567500" cy="517750"/>
            </a:xfrm>
            <a:custGeom>
              <a:rect b="b" l="l" r="r" t="t"/>
              <a:pathLst>
                <a:path extrusionOk="0" h="20710" w="22700">
                  <a:moveTo>
                    <a:pt x="9072" y="0"/>
                  </a:moveTo>
                  <a:cubicBezTo>
                    <a:pt x="7608" y="0"/>
                    <a:pt x="6210" y="270"/>
                    <a:pt x="5005" y="826"/>
                  </a:cubicBezTo>
                  <a:cubicBezTo>
                    <a:pt x="2167" y="2116"/>
                    <a:pt x="259" y="4902"/>
                    <a:pt x="156" y="7997"/>
                  </a:cubicBezTo>
                  <a:cubicBezTo>
                    <a:pt x="1" y="11608"/>
                    <a:pt x="2064" y="15116"/>
                    <a:pt x="5985" y="17850"/>
                  </a:cubicBezTo>
                  <a:cubicBezTo>
                    <a:pt x="8653" y="19746"/>
                    <a:pt x="11368" y="20710"/>
                    <a:pt x="13871" y="20710"/>
                  </a:cubicBezTo>
                  <a:cubicBezTo>
                    <a:pt x="15047" y="20710"/>
                    <a:pt x="16176" y="20497"/>
                    <a:pt x="17231" y="20068"/>
                  </a:cubicBezTo>
                  <a:cubicBezTo>
                    <a:pt x="20120" y="18882"/>
                    <a:pt x="22132" y="16199"/>
                    <a:pt x="22390" y="13052"/>
                  </a:cubicBezTo>
                  <a:cubicBezTo>
                    <a:pt x="22699" y="9390"/>
                    <a:pt x="20429" y="5005"/>
                    <a:pt x="16818" y="2477"/>
                  </a:cubicBezTo>
                  <a:cubicBezTo>
                    <a:pt x="14505" y="857"/>
                    <a:pt x="11683" y="0"/>
                    <a:pt x="907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1"/>
            <p:cNvSpPr/>
            <p:nvPr/>
          </p:nvSpPr>
          <p:spPr>
            <a:xfrm>
              <a:off x="4160775" y="853300"/>
              <a:ext cx="487525" cy="316000"/>
            </a:xfrm>
            <a:custGeom>
              <a:rect b="b" l="l" r="r" t="t"/>
              <a:pathLst>
                <a:path extrusionOk="0" h="12640" w="19501">
                  <a:moveTo>
                    <a:pt x="19500" y="4592"/>
                  </a:moveTo>
                  <a:lnTo>
                    <a:pt x="19469" y="4606"/>
                  </a:lnTo>
                  <a:lnTo>
                    <a:pt x="19469" y="4606"/>
                  </a:lnTo>
                  <a:cubicBezTo>
                    <a:pt x="19480" y="4618"/>
                    <a:pt x="19490" y="4631"/>
                    <a:pt x="19500" y="4643"/>
                  </a:cubicBezTo>
                  <a:lnTo>
                    <a:pt x="19500" y="4592"/>
                  </a:lnTo>
                  <a:close/>
                  <a:moveTo>
                    <a:pt x="12278" y="0"/>
                  </a:moveTo>
                  <a:lnTo>
                    <a:pt x="568" y="5159"/>
                  </a:lnTo>
                  <a:cubicBezTo>
                    <a:pt x="258" y="5933"/>
                    <a:pt x="104" y="6758"/>
                    <a:pt x="52" y="7584"/>
                  </a:cubicBezTo>
                  <a:cubicBezTo>
                    <a:pt x="0" y="9338"/>
                    <a:pt x="465" y="11092"/>
                    <a:pt x="1342" y="12639"/>
                  </a:cubicBezTo>
                  <a:lnTo>
                    <a:pt x="19469" y="4606"/>
                  </a:lnTo>
                  <a:lnTo>
                    <a:pt x="19469" y="4606"/>
                  </a:lnTo>
                  <a:cubicBezTo>
                    <a:pt x="17615" y="2355"/>
                    <a:pt x="15100" y="719"/>
                    <a:pt x="12278" y="0"/>
                  </a:cubicBezTo>
                  <a:close/>
                </a:path>
              </a:pathLst>
            </a:custGeom>
            <a:solidFill>
              <a:srgbClr val="FFFFFF">
                <a:alpha val="3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1"/>
            <p:cNvSpPr/>
            <p:nvPr/>
          </p:nvSpPr>
          <p:spPr>
            <a:xfrm>
              <a:off x="4229125" y="1018375"/>
              <a:ext cx="484950" cy="263125"/>
            </a:xfrm>
            <a:custGeom>
              <a:rect b="b" l="l" r="r" t="t"/>
              <a:pathLst>
                <a:path extrusionOk="0" h="10525" w="19398">
                  <a:moveTo>
                    <a:pt x="18108" y="1"/>
                  </a:moveTo>
                  <a:lnTo>
                    <a:pt x="1" y="7997"/>
                  </a:lnTo>
                  <a:cubicBezTo>
                    <a:pt x="826" y="8925"/>
                    <a:pt x="1703" y="9802"/>
                    <a:pt x="2735" y="10525"/>
                  </a:cubicBezTo>
                  <a:lnTo>
                    <a:pt x="19397" y="3199"/>
                  </a:lnTo>
                  <a:cubicBezTo>
                    <a:pt x="19140" y="2064"/>
                    <a:pt x="18675" y="981"/>
                    <a:pt x="18108" y="1"/>
                  </a:cubicBezTo>
                  <a:close/>
                </a:path>
              </a:pathLst>
            </a:custGeom>
            <a:solidFill>
              <a:srgbClr val="FFFFFF">
                <a:alpha val="3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1"/>
            <p:cNvSpPr/>
            <p:nvPr/>
          </p:nvSpPr>
          <p:spPr>
            <a:xfrm>
              <a:off x="4538650" y="238425"/>
              <a:ext cx="638425" cy="500125"/>
            </a:xfrm>
            <a:custGeom>
              <a:rect b="b" l="l" r="r" t="t"/>
              <a:pathLst>
                <a:path extrusionOk="0" h="20005" w="25537">
                  <a:moveTo>
                    <a:pt x="10453" y="1"/>
                  </a:moveTo>
                  <a:cubicBezTo>
                    <a:pt x="7274" y="1"/>
                    <a:pt x="3741" y="788"/>
                    <a:pt x="1" y="2309"/>
                  </a:cubicBezTo>
                  <a:cubicBezTo>
                    <a:pt x="876" y="2114"/>
                    <a:pt x="1815" y="2017"/>
                    <a:pt x="2800" y="2017"/>
                  </a:cubicBezTo>
                  <a:cubicBezTo>
                    <a:pt x="6751" y="2017"/>
                    <a:pt x="11451" y="3577"/>
                    <a:pt x="15786" y="6591"/>
                  </a:cubicBezTo>
                  <a:cubicBezTo>
                    <a:pt x="21203" y="10409"/>
                    <a:pt x="24608" y="15568"/>
                    <a:pt x="25175" y="20004"/>
                  </a:cubicBezTo>
                  <a:cubicBezTo>
                    <a:pt x="25536" y="11956"/>
                    <a:pt x="23370" y="5663"/>
                    <a:pt x="18778" y="2413"/>
                  </a:cubicBezTo>
                  <a:cubicBezTo>
                    <a:pt x="16457" y="788"/>
                    <a:pt x="13633" y="1"/>
                    <a:pt x="10453" y="1"/>
                  </a:cubicBezTo>
                  <a:close/>
                </a:path>
              </a:pathLst>
            </a:custGeom>
            <a:solidFill>
              <a:srgbClr val="000000">
                <a:alpha val="10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1"/>
            <p:cNvSpPr/>
            <p:nvPr/>
          </p:nvSpPr>
          <p:spPr>
            <a:xfrm>
              <a:off x="3133492" y="2444125"/>
              <a:ext cx="470750" cy="369550"/>
            </a:xfrm>
            <a:custGeom>
              <a:rect b="b" l="l" r="r" t="t"/>
              <a:pathLst>
                <a:path extrusionOk="0" h="14782" w="18830">
                  <a:moveTo>
                    <a:pt x="6863" y="1"/>
                  </a:moveTo>
                  <a:cubicBezTo>
                    <a:pt x="4842" y="1"/>
                    <a:pt x="3078" y="736"/>
                    <a:pt x="2064" y="2194"/>
                  </a:cubicBezTo>
                  <a:cubicBezTo>
                    <a:pt x="0" y="5082"/>
                    <a:pt x="1651" y="9777"/>
                    <a:pt x="5726" y="12614"/>
                  </a:cubicBezTo>
                  <a:cubicBezTo>
                    <a:pt x="7764" y="14059"/>
                    <a:pt x="10021" y="14781"/>
                    <a:pt x="12026" y="14781"/>
                  </a:cubicBezTo>
                  <a:cubicBezTo>
                    <a:pt x="14032" y="14781"/>
                    <a:pt x="15786" y="14059"/>
                    <a:pt x="16818" y="12614"/>
                  </a:cubicBezTo>
                  <a:cubicBezTo>
                    <a:pt x="18830" y="9725"/>
                    <a:pt x="17179" y="5031"/>
                    <a:pt x="13103" y="2142"/>
                  </a:cubicBezTo>
                  <a:cubicBezTo>
                    <a:pt x="11084" y="710"/>
                    <a:pt x="8849" y="1"/>
                    <a:pt x="68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1"/>
            <p:cNvSpPr/>
            <p:nvPr/>
          </p:nvSpPr>
          <p:spPr>
            <a:xfrm>
              <a:off x="2642117" y="2371900"/>
              <a:ext cx="468175" cy="367600"/>
            </a:xfrm>
            <a:custGeom>
              <a:rect b="b" l="l" r="r" t="t"/>
              <a:pathLst>
                <a:path extrusionOk="0" h="14704" w="18727">
                  <a:moveTo>
                    <a:pt x="6882" y="1"/>
                  </a:moveTo>
                  <a:cubicBezTo>
                    <a:pt x="4868" y="1"/>
                    <a:pt x="3105" y="736"/>
                    <a:pt x="2064" y="2194"/>
                  </a:cubicBezTo>
                  <a:cubicBezTo>
                    <a:pt x="0" y="5031"/>
                    <a:pt x="1651" y="9725"/>
                    <a:pt x="5675" y="12563"/>
                  </a:cubicBezTo>
                  <a:cubicBezTo>
                    <a:pt x="7694" y="13994"/>
                    <a:pt x="9929" y="14704"/>
                    <a:pt x="11915" y="14704"/>
                  </a:cubicBezTo>
                  <a:cubicBezTo>
                    <a:pt x="13936" y="14704"/>
                    <a:pt x="15700" y="13969"/>
                    <a:pt x="16715" y="12511"/>
                  </a:cubicBezTo>
                  <a:cubicBezTo>
                    <a:pt x="18726" y="9622"/>
                    <a:pt x="17127" y="4979"/>
                    <a:pt x="13103" y="2142"/>
                  </a:cubicBezTo>
                  <a:cubicBezTo>
                    <a:pt x="11084" y="710"/>
                    <a:pt x="8862" y="1"/>
                    <a:pt x="68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1"/>
            <p:cNvSpPr/>
            <p:nvPr/>
          </p:nvSpPr>
          <p:spPr>
            <a:xfrm>
              <a:off x="3346267" y="2868450"/>
              <a:ext cx="469475" cy="367600"/>
            </a:xfrm>
            <a:custGeom>
              <a:rect b="b" l="l" r="r" t="t"/>
              <a:pathLst>
                <a:path extrusionOk="0" h="14704" w="18779">
                  <a:moveTo>
                    <a:pt x="6832" y="0"/>
                  </a:moveTo>
                  <a:cubicBezTo>
                    <a:pt x="4817" y="0"/>
                    <a:pt x="3054" y="736"/>
                    <a:pt x="2013" y="2193"/>
                  </a:cubicBezTo>
                  <a:cubicBezTo>
                    <a:pt x="1" y="5082"/>
                    <a:pt x="1652" y="9725"/>
                    <a:pt x="5727" y="12562"/>
                  </a:cubicBezTo>
                  <a:cubicBezTo>
                    <a:pt x="7721" y="13994"/>
                    <a:pt x="9943" y="14703"/>
                    <a:pt x="11922" y="14703"/>
                  </a:cubicBezTo>
                  <a:cubicBezTo>
                    <a:pt x="13937" y="14703"/>
                    <a:pt x="15700" y="13968"/>
                    <a:pt x="16715" y="12511"/>
                  </a:cubicBezTo>
                  <a:cubicBezTo>
                    <a:pt x="18779" y="9673"/>
                    <a:pt x="17128" y="4979"/>
                    <a:pt x="13053" y="2141"/>
                  </a:cubicBezTo>
                  <a:cubicBezTo>
                    <a:pt x="11033" y="710"/>
                    <a:pt x="8811" y="0"/>
                    <a:pt x="68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1"/>
            <p:cNvSpPr/>
            <p:nvPr/>
          </p:nvSpPr>
          <p:spPr>
            <a:xfrm>
              <a:off x="2867792" y="2800575"/>
              <a:ext cx="468200" cy="367925"/>
            </a:xfrm>
            <a:custGeom>
              <a:rect b="b" l="l" r="r" t="t"/>
              <a:pathLst>
                <a:path extrusionOk="0" h="14717" w="18728">
                  <a:moveTo>
                    <a:pt x="6786" y="1"/>
                  </a:moveTo>
                  <a:cubicBezTo>
                    <a:pt x="4776" y="1"/>
                    <a:pt x="3023" y="723"/>
                    <a:pt x="2013" y="2174"/>
                  </a:cubicBezTo>
                  <a:cubicBezTo>
                    <a:pt x="1" y="5063"/>
                    <a:pt x="1652" y="9706"/>
                    <a:pt x="5676" y="12595"/>
                  </a:cubicBezTo>
                  <a:cubicBezTo>
                    <a:pt x="7704" y="14007"/>
                    <a:pt x="9950" y="14716"/>
                    <a:pt x="11942" y="14716"/>
                  </a:cubicBezTo>
                  <a:cubicBezTo>
                    <a:pt x="13953" y="14716"/>
                    <a:pt x="15705" y="13994"/>
                    <a:pt x="16715" y="12543"/>
                  </a:cubicBezTo>
                  <a:cubicBezTo>
                    <a:pt x="18727" y="9654"/>
                    <a:pt x="17128" y="4960"/>
                    <a:pt x="13053" y="2122"/>
                  </a:cubicBezTo>
                  <a:cubicBezTo>
                    <a:pt x="11024" y="710"/>
                    <a:pt x="8778" y="1"/>
                    <a:pt x="678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1"/>
            <p:cNvSpPr/>
            <p:nvPr/>
          </p:nvSpPr>
          <p:spPr>
            <a:xfrm>
              <a:off x="3176596" y="2439475"/>
              <a:ext cx="432075" cy="334200"/>
            </a:xfrm>
            <a:custGeom>
              <a:rect b="b" l="l" r="r" t="t"/>
              <a:pathLst>
                <a:path extrusionOk="0" h="13368" w="17283">
                  <a:moveTo>
                    <a:pt x="5289" y="0"/>
                  </a:moveTo>
                  <a:cubicBezTo>
                    <a:pt x="3279" y="0"/>
                    <a:pt x="1527" y="722"/>
                    <a:pt x="516" y="2173"/>
                  </a:cubicBezTo>
                  <a:cubicBezTo>
                    <a:pt x="310" y="2483"/>
                    <a:pt x="103" y="2792"/>
                    <a:pt x="0" y="3153"/>
                  </a:cubicBezTo>
                  <a:cubicBezTo>
                    <a:pt x="1029" y="2262"/>
                    <a:pt x="2453" y="1816"/>
                    <a:pt x="4039" y="1816"/>
                  </a:cubicBezTo>
                  <a:cubicBezTo>
                    <a:pt x="6031" y="1816"/>
                    <a:pt x="8278" y="2520"/>
                    <a:pt x="10318" y="3927"/>
                  </a:cubicBezTo>
                  <a:cubicBezTo>
                    <a:pt x="13929" y="6507"/>
                    <a:pt x="15631" y="10479"/>
                    <a:pt x="14496" y="13368"/>
                  </a:cubicBezTo>
                  <a:cubicBezTo>
                    <a:pt x="14806" y="13110"/>
                    <a:pt x="15012" y="12852"/>
                    <a:pt x="15270" y="12542"/>
                  </a:cubicBezTo>
                  <a:cubicBezTo>
                    <a:pt x="17282" y="9653"/>
                    <a:pt x="15631" y="5011"/>
                    <a:pt x="11556" y="2122"/>
                  </a:cubicBezTo>
                  <a:cubicBezTo>
                    <a:pt x="9527" y="709"/>
                    <a:pt x="7281" y="0"/>
                    <a:pt x="52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1"/>
            <p:cNvSpPr/>
            <p:nvPr/>
          </p:nvSpPr>
          <p:spPr>
            <a:xfrm>
              <a:off x="2679517" y="2371900"/>
              <a:ext cx="430775" cy="333425"/>
            </a:xfrm>
            <a:custGeom>
              <a:rect b="b" l="l" r="r" t="t"/>
              <a:pathLst>
                <a:path extrusionOk="0" h="13337" w="17231">
                  <a:moveTo>
                    <a:pt x="5316" y="1"/>
                  </a:moveTo>
                  <a:cubicBezTo>
                    <a:pt x="3294" y="1"/>
                    <a:pt x="1531" y="736"/>
                    <a:pt x="516" y="2194"/>
                  </a:cubicBezTo>
                  <a:cubicBezTo>
                    <a:pt x="310" y="2452"/>
                    <a:pt x="103" y="2813"/>
                    <a:pt x="0" y="3122"/>
                  </a:cubicBezTo>
                  <a:cubicBezTo>
                    <a:pt x="1024" y="2235"/>
                    <a:pt x="2439" y="1789"/>
                    <a:pt x="4010" y="1789"/>
                  </a:cubicBezTo>
                  <a:cubicBezTo>
                    <a:pt x="6003" y="1789"/>
                    <a:pt x="8247" y="2506"/>
                    <a:pt x="10266" y="3948"/>
                  </a:cubicBezTo>
                  <a:cubicBezTo>
                    <a:pt x="13929" y="6475"/>
                    <a:pt x="15631" y="10448"/>
                    <a:pt x="14496" y="13337"/>
                  </a:cubicBezTo>
                  <a:cubicBezTo>
                    <a:pt x="14754" y="13079"/>
                    <a:pt x="15012" y="12821"/>
                    <a:pt x="15219" y="12511"/>
                  </a:cubicBezTo>
                  <a:cubicBezTo>
                    <a:pt x="17230" y="9622"/>
                    <a:pt x="15631" y="4979"/>
                    <a:pt x="11556" y="2142"/>
                  </a:cubicBezTo>
                  <a:cubicBezTo>
                    <a:pt x="9536" y="710"/>
                    <a:pt x="7301" y="1"/>
                    <a:pt x="53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1"/>
            <p:cNvSpPr/>
            <p:nvPr/>
          </p:nvSpPr>
          <p:spPr>
            <a:xfrm>
              <a:off x="3383692" y="2868450"/>
              <a:ext cx="432050" cy="333400"/>
            </a:xfrm>
            <a:custGeom>
              <a:rect b="b" l="l" r="r" t="t"/>
              <a:pathLst>
                <a:path extrusionOk="0" h="13336" w="17282">
                  <a:moveTo>
                    <a:pt x="5316" y="0"/>
                  </a:moveTo>
                  <a:cubicBezTo>
                    <a:pt x="3294" y="0"/>
                    <a:pt x="1531" y="736"/>
                    <a:pt x="516" y="2193"/>
                  </a:cubicBezTo>
                  <a:cubicBezTo>
                    <a:pt x="310" y="2503"/>
                    <a:pt x="103" y="2812"/>
                    <a:pt x="0" y="3173"/>
                  </a:cubicBezTo>
                  <a:cubicBezTo>
                    <a:pt x="1032" y="2256"/>
                    <a:pt x="2461" y="1797"/>
                    <a:pt x="4052" y="1797"/>
                  </a:cubicBezTo>
                  <a:cubicBezTo>
                    <a:pt x="6041" y="1797"/>
                    <a:pt x="8283" y="2514"/>
                    <a:pt x="10318" y="3947"/>
                  </a:cubicBezTo>
                  <a:cubicBezTo>
                    <a:pt x="13929" y="6475"/>
                    <a:pt x="15631" y="10499"/>
                    <a:pt x="14496" y="13336"/>
                  </a:cubicBezTo>
                  <a:cubicBezTo>
                    <a:pt x="14806" y="13130"/>
                    <a:pt x="15012" y="12820"/>
                    <a:pt x="15218" y="12562"/>
                  </a:cubicBezTo>
                  <a:cubicBezTo>
                    <a:pt x="17282" y="9673"/>
                    <a:pt x="15580" y="4979"/>
                    <a:pt x="11556" y="2141"/>
                  </a:cubicBezTo>
                  <a:cubicBezTo>
                    <a:pt x="9536" y="710"/>
                    <a:pt x="7301" y="0"/>
                    <a:pt x="53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1"/>
            <p:cNvSpPr/>
            <p:nvPr/>
          </p:nvSpPr>
          <p:spPr>
            <a:xfrm>
              <a:off x="2905217" y="2800575"/>
              <a:ext cx="430775" cy="334225"/>
            </a:xfrm>
            <a:custGeom>
              <a:rect b="b" l="l" r="r" t="t"/>
              <a:pathLst>
                <a:path extrusionOk="0" h="13369" w="17231">
                  <a:moveTo>
                    <a:pt x="5289" y="1"/>
                  </a:moveTo>
                  <a:cubicBezTo>
                    <a:pt x="3279" y="1"/>
                    <a:pt x="1526" y="723"/>
                    <a:pt x="516" y="2174"/>
                  </a:cubicBezTo>
                  <a:cubicBezTo>
                    <a:pt x="310" y="2483"/>
                    <a:pt x="103" y="2793"/>
                    <a:pt x="0" y="3154"/>
                  </a:cubicBezTo>
                  <a:cubicBezTo>
                    <a:pt x="1029" y="2262"/>
                    <a:pt x="2453" y="1817"/>
                    <a:pt x="4034" y="1817"/>
                  </a:cubicBezTo>
                  <a:cubicBezTo>
                    <a:pt x="6021" y="1817"/>
                    <a:pt x="8255" y="2520"/>
                    <a:pt x="10266" y="3928"/>
                  </a:cubicBezTo>
                  <a:cubicBezTo>
                    <a:pt x="13929" y="6507"/>
                    <a:pt x="15631" y="10479"/>
                    <a:pt x="14496" y="13368"/>
                  </a:cubicBezTo>
                  <a:cubicBezTo>
                    <a:pt x="14754" y="13110"/>
                    <a:pt x="15012" y="12853"/>
                    <a:pt x="15218" y="12543"/>
                  </a:cubicBezTo>
                  <a:cubicBezTo>
                    <a:pt x="17230" y="9654"/>
                    <a:pt x="15631" y="4960"/>
                    <a:pt x="11556" y="2122"/>
                  </a:cubicBezTo>
                  <a:cubicBezTo>
                    <a:pt x="9527" y="710"/>
                    <a:pt x="7281" y="1"/>
                    <a:pt x="52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1"/>
            <p:cNvSpPr/>
            <p:nvPr/>
          </p:nvSpPr>
          <p:spPr>
            <a:xfrm>
              <a:off x="2383575" y="1405700"/>
              <a:ext cx="1071750" cy="727000"/>
            </a:xfrm>
            <a:custGeom>
              <a:rect b="b" l="l" r="r" t="t"/>
              <a:pathLst>
                <a:path extrusionOk="0" h="29080" w="42870">
                  <a:moveTo>
                    <a:pt x="38275" y="1"/>
                  </a:moveTo>
                  <a:cubicBezTo>
                    <a:pt x="17716" y="1"/>
                    <a:pt x="1" y="29080"/>
                    <a:pt x="1" y="29080"/>
                  </a:cubicBezTo>
                  <a:cubicBezTo>
                    <a:pt x="1" y="29080"/>
                    <a:pt x="9110" y="25113"/>
                    <a:pt x="15751" y="25113"/>
                  </a:cubicBezTo>
                  <a:cubicBezTo>
                    <a:pt x="16335" y="25113"/>
                    <a:pt x="16899" y="25144"/>
                    <a:pt x="17437" y="25211"/>
                  </a:cubicBezTo>
                  <a:cubicBezTo>
                    <a:pt x="17877" y="25270"/>
                    <a:pt x="18318" y="25299"/>
                    <a:pt x="18756" y="25299"/>
                  </a:cubicBezTo>
                  <a:cubicBezTo>
                    <a:pt x="21765" y="25299"/>
                    <a:pt x="24677" y="23934"/>
                    <a:pt x="26568" y="21548"/>
                  </a:cubicBezTo>
                  <a:cubicBezTo>
                    <a:pt x="34152" y="11798"/>
                    <a:pt x="42870" y="500"/>
                    <a:pt x="42870" y="500"/>
                  </a:cubicBezTo>
                  <a:cubicBezTo>
                    <a:pt x="41327" y="159"/>
                    <a:pt x="39793" y="1"/>
                    <a:pt x="38275" y="1"/>
                  </a:cubicBezTo>
                  <a:close/>
                </a:path>
              </a:pathLst>
            </a:custGeom>
            <a:solidFill>
              <a:srgbClr val="674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1"/>
            <p:cNvSpPr/>
            <p:nvPr/>
          </p:nvSpPr>
          <p:spPr>
            <a:xfrm>
              <a:off x="4067925" y="2137825"/>
              <a:ext cx="713225" cy="1249750"/>
            </a:xfrm>
            <a:custGeom>
              <a:rect b="b" l="l" r="r" t="t"/>
              <a:pathLst>
                <a:path extrusionOk="0" h="49990" w="28529">
                  <a:moveTo>
                    <a:pt x="16302" y="1"/>
                  </a:moveTo>
                  <a:cubicBezTo>
                    <a:pt x="16301" y="1"/>
                    <a:pt x="8667" y="11970"/>
                    <a:pt x="2012" y="22390"/>
                  </a:cubicBezTo>
                  <a:cubicBezTo>
                    <a:pt x="155" y="25382"/>
                    <a:pt x="0" y="29148"/>
                    <a:pt x="1651" y="32295"/>
                  </a:cubicBezTo>
                  <a:cubicBezTo>
                    <a:pt x="4643" y="38228"/>
                    <a:pt x="3869" y="49990"/>
                    <a:pt x="3869" y="49990"/>
                  </a:cubicBezTo>
                  <a:cubicBezTo>
                    <a:pt x="3869" y="49990"/>
                    <a:pt x="28528" y="19450"/>
                    <a:pt x="16302" y="1"/>
                  </a:cubicBezTo>
                  <a:close/>
                </a:path>
              </a:pathLst>
            </a:custGeom>
            <a:solidFill>
              <a:srgbClr val="674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1"/>
            <p:cNvSpPr/>
            <p:nvPr/>
          </p:nvSpPr>
          <p:spPr>
            <a:xfrm>
              <a:off x="2224939" y="3215148"/>
              <a:ext cx="4381075" cy="3129163"/>
            </a:xfrm>
            <a:custGeom>
              <a:rect b="b" l="l" r="r" t="t"/>
              <a:pathLst>
                <a:path extrusionOk="0" h="94737" w="175243">
                  <a:moveTo>
                    <a:pt x="52827" y="1"/>
                  </a:moveTo>
                  <a:cubicBezTo>
                    <a:pt x="51108" y="1"/>
                    <a:pt x="50388" y="2620"/>
                    <a:pt x="49266" y="6109"/>
                  </a:cubicBezTo>
                  <a:cubicBezTo>
                    <a:pt x="45036" y="19470"/>
                    <a:pt x="20996" y="22617"/>
                    <a:pt x="32036" y="41911"/>
                  </a:cubicBezTo>
                  <a:cubicBezTo>
                    <a:pt x="43128" y="61153"/>
                    <a:pt x="37195" y="56975"/>
                    <a:pt x="18623" y="64713"/>
                  </a:cubicBezTo>
                  <a:cubicBezTo>
                    <a:pt x="0" y="72451"/>
                    <a:pt x="9596" y="94737"/>
                    <a:pt x="27548" y="94737"/>
                  </a:cubicBezTo>
                  <a:lnTo>
                    <a:pt x="135934" y="94737"/>
                  </a:lnTo>
                  <a:cubicBezTo>
                    <a:pt x="175242" y="94737"/>
                    <a:pt x="154025" y="35180"/>
                    <a:pt x="133333" y="35180"/>
                  </a:cubicBezTo>
                  <a:cubicBezTo>
                    <a:pt x="127880" y="35180"/>
                    <a:pt x="122462" y="39318"/>
                    <a:pt x="118199" y="49775"/>
                  </a:cubicBezTo>
                  <a:lnTo>
                    <a:pt x="118199" y="49775"/>
                  </a:lnTo>
                  <a:cubicBezTo>
                    <a:pt x="124388" y="34552"/>
                    <a:pt x="104978" y="27775"/>
                    <a:pt x="89495" y="27775"/>
                  </a:cubicBezTo>
                  <a:cubicBezTo>
                    <a:pt x="84959" y="27775"/>
                    <a:pt x="80759" y="28357"/>
                    <a:pt x="77640" y="29478"/>
                  </a:cubicBezTo>
                  <a:cubicBezTo>
                    <a:pt x="70906" y="31890"/>
                    <a:pt x="64123" y="33997"/>
                    <a:pt x="58876" y="33997"/>
                  </a:cubicBezTo>
                  <a:cubicBezTo>
                    <a:pt x="53352" y="33997"/>
                    <a:pt x="49531" y="31661"/>
                    <a:pt x="49266" y="24887"/>
                  </a:cubicBezTo>
                  <a:cubicBezTo>
                    <a:pt x="48699" y="11732"/>
                    <a:pt x="59326" y="3530"/>
                    <a:pt x="54270" y="486"/>
                  </a:cubicBezTo>
                  <a:cubicBezTo>
                    <a:pt x="53718" y="154"/>
                    <a:pt x="53243" y="1"/>
                    <a:pt x="528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1"/>
            <p:cNvSpPr/>
            <p:nvPr/>
          </p:nvSpPr>
          <p:spPr>
            <a:xfrm>
              <a:off x="2224939" y="3215113"/>
              <a:ext cx="4381075" cy="3129163"/>
            </a:xfrm>
            <a:custGeom>
              <a:rect b="b" l="l" r="r" t="t"/>
              <a:pathLst>
                <a:path extrusionOk="0" h="94737" w="175243">
                  <a:moveTo>
                    <a:pt x="52827" y="1"/>
                  </a:moveTo>
                  <a:cubicBezTo>
                    <a:pt x="51108" y="1"/>
                    <a:pt x="50388" y="2620"/>
                    <a:pt x="49266" y="6109"/>
                  </a:cubicBezTo>
                  <a:cubicBezTo>
                    <a:pt x="45036" y="19470"/>
                    <a:pt x="20996" y="22617"/>
                    <a:pt x="32036" y="41911"/>
                  </a:cubicBezTo>
                  <a:cubicBezTo>
                    <a:pt x="43128" y="61153"/>
                    <a:pt x="37195" y="56975"/>
                    <a:pt x="18623" y="64713"/>
                  </a:cubicBezTo>
                  <a:cubicBezTo>
                    <a:pt x="0" y="72451"/>
                    <a:pt x="9596" y="94737"/>
                    <a:pt x="27548" y="94737"/>
                  </a:cubicBezTo>
                  <a:lnTo>
                    <a:pt x="135934" y="94737"/>
                  </a:lnTo>
                  <a:cubicBezTo>
                    <a:pt x="175242" y="94737"/>
                    <a:pt x="154025" y="35180"/>
                    <a:pt x="133333" y="35180"/>
                  </a:cubicBezTo>
                  <a:cubicBezTo>
                    <a:pt x="127880" y="35180"/>
                    <a:pt x="122462" y="39318"/>
                    <a:pt x="118199" y="49775"/>
                  </a:cubicBezTo>
                  <a:lnTo>
                    <a:pt x="118199" y="49775"/>
                  </a:lnTo>
                  <a:cubicBezTo>
                    <a:pt x="124388" y="34552"/>
                    <a:pt x="104978" y="27775"/>
                    <a:pt x="89495" y="27775"/>
                  </a:cubicBezTo>
                  <a:cubicBezTo>
                    <a:pt x="84959" y="27775"/>
                    <a:pt x="80759" y="28357"/>
                    <a:pt x="77640" y="29478"/>
                  </a:cubicBezTo>
                  <a:cubicBezTo>
                    <a:pt x="70906" y="31890"/>
                    <a:pt x="64123" y="33997"/>
                    <a:pt x="58876" y="33997"/>
                  </a:cubicBezTo>
                  <a:cubicBezTo>
                    <a:pt x="53352" y="33997"/>
                    <a:pt x="49531" y="31661"/>
                    <a:pt x="49266" y="24887"/>
                  </a:cubicBezTo>
                  <a:cubicBezTo>
                    <a:pt x="48699" y="11732"/>
                    <a:pt x="59326" y="3530"/>
                    <a:pt x="54270" y="486"/>
                  </a:cubicBezTo>
                  <a:cubicBezTo>
                    <a:pt x="53718" y="154"/>
                    <a:pt x="53243" y="1"/>
                    <a:pt x="52827" y="1"/>
                  </a:cubicBezTo>
                  <a:close/>
                </a:path>
              </a:pathLst>
            </a:custGeom>
            <a:solidFill>
              <a:srgbClr val="FFFFFF">
                <a:alpha val="3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1"/>
            <p:cNvSpPr/>
            <p:nvPr/>
          </p:nvSpPr>
          <p:spPr>
            <a:xfrm>
              <a:off x="1082262" y="2532350"/>
              <a:ext cx="3207500" cy="3811959"/>
            </a:xfrm>
            <a:custGeom>
              <a:rect b="b" l="l" r="r" t="t"/>
              <a:pathLst>
                <a:path extrusionOk="0" h="115409" w="128300">
                  <a:moveTo>
                    <a:pt x="70155" y="0"/>
                  </a:moveTo>
                  <a:cubicBezTo>
                    <a:pt x="66982" y="0"/>
                    <a:pt x="61125" y="5005"/>
                    <a:pt x="55354" y="10737"/>
                  </a:cubicBezTo>
                  <a:cubicBezTo>
                    <a:pt x="47668" y="18372"/>
                    <a:pt x="43850" y="35809"/>
                    <a:pt x="36421" y="44888"/>
                  </a:cubicBezTo>
                  <a:cubicBezTo>
                    <a:pt x="28993" y="54019"/>
                    <a:pt x="7636" y="62222"/>
                    <a:pt x="16044" y="75893"/>
                  </a:cubicBezTo>
                  <a:cubicBezTo>
                    <a:pt x="28271" y="96064"/>
                    <a:pt x="1" y="115409"/>
                    <a:pt x="33481" y="115409"/>
                  </a:cubicBezTo>
                  <a:lnTo>
                    <a:pt x="102144" y="115409"/>
                  </a:lnTo>
                  <a:cubicBezTo>
                    <a:pt x="114732" y="115409"/>
                    <a:pt x="128299" y="100036"/>
                    <a:pt x="108747" y="89615"/>
                  </a:cubicBezTo>
                  <a:cubicBezTo>
                    <a:pt x="104931" y="87581"/>
                    <a:pt x="100745" y="86870"/>
                    <a:pt x="96420" y="86870"/>
                  </a:cubicBezTo>
                  <a:cubicBezTo>
                    <a:pt x="86360" y="86870"/>
                    <a:pt x="75549" y="90718"/>
                    <a:pt x="66888" y="90718"/>
                  </a:cubicBezTo>
                  <a:cubicBezTo>
                    <a:pt x="60196" y="90718"/>
                    <a:pt x="54788" y="88421"/>
                    <a:pt x="52001" y="80278"/>
                  </a:cubicBezTo>
                  <a:cubicBezTo>
                    <a:pt x="48080" y="68774"/>
                    <a:pt x="62318" y="74035"/>
                    <a:pt x="55715" y="55206"/>
                  </a:cubicBezTo>
                  <a:cubicBezTo>
                    <a:pt x="49164" y="36325"/>
                    <a:pt x="49576" y="31166"/>
                    <a:pt x="52930" y="22757"/>
                  </a:cubicBezTo>
                  <a:cubicBezTo>
                    <a:pt x="61132" y="2277"/>
                    <a:pt x="74545" y="9396"/>
                    <a:pt x="72326" y="1812"/>
                  </a:cubicBezTo>
                  <a:cubicBezTo>
                    <a:pt x="71966" y="552"/>
                    <a:pt x="71209" y="0"/>
                    <a:pt x="701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1"/>
            <p:cNvSpPr/>
            <p:nvPr/>
          </p:nvSpPr>
          <p:spPr>
            <a:xfrm>
              <a:off x="1082262" y="2532350"/>
              <a:ext cx="3207500" cy="3811959"/>
            </a:xfrm>
            <a:custGeom>
              <a:rect b="b" l="l" r="r" t="t"/>
              <a:pathLst>
                <a:path extrusionOk="0" h="115409" w="128300">
                  <a:moveTo>
                    <a:pt x="70155" y="0"/>
                  </a:moveTo>
                  <a:cubicBezTo>
                    <a:pt x="66982" y="0"/>
                    <a:pt x="61125" y="5005"/>
                    <a:pt x="55354" y="10737"/>
                  </a:cubicBezTo>
                  <a:cubicBezTo>
                    <a:pt x="47668" y="18372"/>
                    <a:pt x="43850" y="35809"/>
                    <a:pt x="36421" y="44888"/>
                  </a:cubicBezTo>
                  <a:cubicBezTo>
                    <a:pt x="28993" y="54019"/>
                    <a:pt x="7636" y="62222"/>
                    <a:pt x="16044" y="75893"/>
                  </a:cubicBezTo>
                  <a:cubicBezTo>
                    <a:pt x="28271" y="96064"/>
                    <a:pt x="1" y="115409"/>
                    <a:pt x="33481" y="115409"/>
                  </a:cubicBezTo>
                  <a:lnTo>
                    <a:pt x="102144" y="115409"/>
                  </a:lnTo>
                  <a:cubicBezTo>
                    <a:pt x="114732" y="115409"/>
                    <a:pt x="128299" y="100036"/>
                    <a:pt x="108747" y="89615"/>
                  </a:cubicBezTo>
                  <a:cubicBezTo>
                    <a:pt x="104931" y="87581"/>
                    <a:pt x="100745" y="86870"/>
                    <a:pt x="96420" y="86870"/>
                  </a:cubicBezTo>
                  <a:cubicBezTo>
                    <a:pt x="86360" y="86870"/>
                    <a:pt x="75549" y="90718"/>
                    <a:pt x="66888" y="90718"/>
                  </a:cubicBezTo>
                  <a:cubicBezTo>
                    <a:pt x="60196" y="90718"/>
                    <a:pt x="54788" y="88421"/>
                    <a:pt x="52001" y="80278"/>
                  </a:cubicBezTo>
                  <a:cubicBezTo>
                    <a:pt x="48080" y="68774"/>
                    <a:pt x="62318" y="74035"/>
                    <a:pt x="55715" y="55206"/>
                  </a:cubicBezTo>
                  <a:cubicBezTo>
                    <a:pt x="49164" y="36325"/>
                    <a:pt x="49576" y="31166"/>
                    <a:pt x="52930" y="22757"/>
                  </a:cubicBezTo>
                  <a:cubicBezTo>
                    <a:pt x="61132" y="2277"/>
                    <a:pt x="74545" y="9396"/>
                    <a:pt x="72326" y="1812"/>
                  </a:cubicBezTo>
                  <a:cubicBezTo>
                    <a:pt x="71966" y="552"/>
                    <a:pt x="71209" y="0"/>
                    <a:pt x="70155" y="0"/>
                  </a:cubicBezTo>
                  <a:close/>
                </a:path>
              </a:pathLst>
            </a:custGeom>
            <a:solidFill>
              <a:srgbClr val="FFFFFF">
                <a:alpha val="3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1"/>
            <p:cNvSpPr/>
            <p:nvPr/>
          </p:nvSpPr>
          <p:spPr>
            <a:xfrm>
              <a:off x="1836738" y="2616544"/>
              <a:ext cx="3871675" cy="3727766"/>
            </a:xfrm>
            <a:custGeom>
              <a:rect b="b" l="l" r="r" t="t"/>
              <a:pathLst>
                <a:path extrusionOk="0" h="112860" w="154867">
                  <a:moveTo>
                    <a:pt x="59240" y="0"/>
                  </a:moveTo>
                  <a:cubicBezTo>
                    <a:pt x="58071" y="0"/>
                    <a:pt x="56978" y="489"/>
                    <a:pt x="56386" y="1585"/>
                  </a:cubicBezTo>
                  <a:cubicBezTo>
                    <a:pt x="49834" y="13502"/>
                    <a:pt x="36937" y="22220"/>
                    <a:pt x="29818" y="33002"/>
                  </a:cubicBezTo>
                  <a:cubicBezTo>
                    <a:pt x="22699" y="43784"/>
                    <a:pt x="38072" y="38315"/>
                    <a:pt x="19036" y="55133"/>
                  </a:cubicBezTo>
                  <a:cubicBezTo>
                    <a:pt x="0" y="71951"/>
                    <a:pt x="14445" y="112860"/>
                    <a:pt x="34255" y="112860"/>
                  </a:cubicBezTo>
                  <a:lnTo>
                    <a:pt x="125307" y="112860"/>
                  </a:lnTo>
                  <a:cubicBezTo>
                    <a:pt x="154867" y="112860"/>
                    <a:pt x="138771" y="80824"/>
                    <a:pt x="122676" y="75614"/>
                  </a:cubicBezTo>
                  <a:cubicBezTo>
                    <a:pt x="120785" y="75003"/>
                    <a:pt x="118805" y="74742"/>
                    <a:pt x="116772" y="74742"/>
                  </a:cubicBezTo>
                  <a:cubicBezTo>
                    <a:pt x="104629" y="74742"/>
                    <a:pt x="90577" y="84063"/>
                    <a:pt x="82046" y="84063"/>
                  </a:cubicBezTo>
                  <a:cubicBezTo>
                    <a:pt x="79809" y="84063"/>
                    <a:pt x="77952" y="83422"/>
                    <a:pt x="76608" y="81804"/>
                  </a:cubicBezTo>
                  <a:cubicBezTo>
                    <a:pt x="69283" y="73034"/>
                    <a:pt x="93838" y="71074"/>
                    <a:pt x="87493" y="56990"/>
                  </a:cubicBezTo>
                  <a:cubicBezTo>
                    <a:pt x="81148" y="42907"/>
                    <a:pt x="54167" y="41875"/>
                    <a:pt x="51330" y="27843"/>
                  </a:cubicBezTo>
                  <a:cubicBezTo>
                    <a:pt x="48544" y="13811"/>
                    <a:pt x="63660" y="8446"/>
                    <a:pt x="63814" y="4371"/>
                  </a:cubicBezTo>
                  <a:cubicBezTo>
                    <a:pt x="63882" y="1714"/>
                    <a:pt x="61428" y="0"/>
                    <a:pt x="592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1"/>
            <p:cNvSpPr/>
            <p:nvPr/>
          </p:nvSpPr>
          <p:spPr>
            <a:xfrm>
              <a:off x="1836738" y="2616540"/>
              <a:ext cx="3871675" cy="3727766"/>
            </a:xfrm>
            <a:custGeom>
              <a:rect b="b" l="l" r="r" t="t"/>
              <a:pathLst>
                <a:path extrusionOk="0" h="112860" w="154867">
                  <a:moveTo>
                    <a:pt x="59240" y="0"/>
                  </a:moveTo>
                  <a:cubicBezTo>
                    <a:pt x="58071" y="0"/>
                    <a:pt x="56978" y="489"/>
                    <a:pt x="56386" y="1585"/>
                  </a:cubicBezTo>
                  <a:cubicBezTo>
                    <a:pt x="49834" y="13502"/>
                    <a:pt x="36937" y="22220"/>
                    <a:pt x="29818" y="33002"/>
                  </a:cubicBezTo>
                  <a:cubicBezTo>
                    <a:pt x="22699" y="43784"/>
                    <a:pt x="38072" y="38315"/>
                    <a:pt x="19036" y="55133"/>
                  </a:cubicBezTo>
                  <a:cubicBezTo>
                    <a:pt x="0" y="71951"/>
                    <a:pt x="14445" y="112860"/>
                    <a:pt x="34255" y="112860"/>
                  </a:cubicBezTo>
                  <a:lnTo>
                    <a:pt x="125307" y="112860"/>
                  </a:lnTo>
                  <a:cubicBezTo>
                    <a:pt x="154867" y="112860"/>
                    <a:pt x="138771" y="80824"/>
                    <a:pt x="122676" y="75614"/>
                  </a:cubicBezTo>
                  <a:cubicBezTo>
                    <a:pt x="120785" y="75003"/>
                    <a:pt x="118805" y="74742"/>
                    <a:pt x="116772" y="74742"/>
                  </a:cubicBezTo>
                  <a:cubicBezTo>
                    <a:pt x="104629" y="74742"/>
                    <a:pt x="90577" y="84063"/>
                    <a:pt x="82046" y="84063"/>
                  </a:cubicBezTo>
                  <a:cubicBezTo>
                    <a:pt x="79809" y="84063"/>
                    <a:pt x="77952" y="83422"/>
                    <a:pt x="76608" y="81804"/>
                  </a:cubicBezTo>
                  <a:cubicBezTo>
                    <a:pt x="69283" y="73034"/>
                    <a:pt x="93838" y="71074"/>
                    <a:pt x="87493" y="56990"/>
                  </a:cubicBezTo>
                  <a:cubicBezTo>
                    <a:pt x="81148" y="42907"/>
                    <a:pt x="54167" y="41875"/>
                    <a:pt x="51330" y="27843"/>
                  </a:cubicBezTo>
                  <a:cubicBezTo>
                    <a:pt x="48544" y="13811"/>
                    <a:pt x="63660" y="8446"/>
                    <a:pt x="63814" y="4371"/>
                  </a:cubicBezTo>
                  <a:cubicBezTo>
                    <a:pt x="63882" y="1714"/>
                    <a:pt x="61428" y="0"/>
                    <a:pt x="59240"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1"/>
            <p:cNvSpPr/>
            <p:nvPr/>
          </p:nvSpPr>
          <p:spPr>
            <a:xfrm>
              <a:off x="4067925" y="2137825"/>
              <a:ext cx="713225" cy="1249750"/>
            </a:xfrm>
            <a:custGeom>
              <a:rect b="b" l="l" r="r" t="t"/>
              <a:pathLst>
                <a:path extrusionOk="0" h="49990" w="28529">
                  <a:moveTo>
                    <a:pt x="16302" y="1"/>
                  </a:moveTo>
                  <a:cubicBezTo>
                    <a:pt x="16301" y="1"/>
                    <a:pt x="8667" y="11970"/>
                    <a:pt x="2012" y="22390"/>
                  </a:cubicBezTo>
                  <a:cubicBezTo>
                    <a:pt x="155" y="25382"/>
                    <a:pt x="0" y="29148"/>
                    <a:pt x="1651" y="32295"/>
                  </a:cubicBezTo>
                  <a:cubicBezTo>
                    <a:pt x="4643" y="38228"/>
                    <a:pt x="3869" y="49990"/>
                    <a:pt x="3869" y="49990"/>
                  </a:cubicBezTo>
                  <a:cubicBezTo>
                    <a:pt x="3869" y="49990"/>
                    <a:pt x="28528" y="19450"/>
                    <a:pt x="16302" y="1"/>
                  </a:cubicBezTo>
                  <a:close/>
                </a:path>
              </a:pathLst>
            </a:custGeom>
            <a:solidFill>
              <a:srgbClr val="000000">
                <a:alpha val="3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1"/>
            <p:cNvSpPr/>
            <p:nvPr/>
          </p:nvSpPr>
          <p:spPr>
            <a:xfrm>
              <a:off x="2383575" y="1405700"/>
              <a:ext cx="1071750" cy="727000"/>
            </a:xfrm>
            <a:custGeom>
              <a:rect b="b" l="l" r="r" t="t"/>
              <a:pathLst>
                <a:path extrusionOk="0" h="29080" w="42870">
                  <a:moveTo>
                    <a:pt x="38275" y="1"/>
                  </a:moveTo>
                  <a:cubicBezTo>
                    <a:pt x="17716" y="1"/>
                    <a:pt x="1" y="29080"/>
                    <a:pt x="1" y="29080"/>
                  </a:cubicBezTo>
                  <a:cubicBezTo>
                    <a:pt x="1" y="29080"/>
                    <a:pt x="9110" y="25113"/>
                    <a:pt x="15751" y="25113"/>
                  </a:cubicBezTo>
                  <a:cubicBezTo>
                    <a:pt x="16335" y="25113"/>
                    <a:pt x="16899" y="25144"/>
                    <a:pt x="17437" y="25211"/>
                  </a:cubicBezTo>
                  <a:cubicBezTo>
                    <a:pt x="17877" y="25270"/>
                    <a:pt x="18318" y="25299"/>
                    <a:pt x="18756" y="25299"/>
                  </a:cubicBezTo>
                  <a:cubicBezTo>
                    <a:pt x="21765" y="25299"/>
                    <a:pt x="24677" y="23934"/>
                    <a:pt x="26568" y="21548"/>
                  </a:cubicBezTo>
                  <a:cubicBezTo>
                    <a:pt x="34152" y="11798"/>
                    <a:pt x="42870" y="500"/>
                    <a:pt x="42870" y="500"/>
                  </a:cubicBezTo>
                  <a:cubicBezTo>
                    <a:pt x="41327" y="159"/>
                    <a:pt x="39793" y="1"/>
                    <a:pt x="38275" y="1"/>
                  </a:cubicBezTo>
                  <a:close/>
                </a:path>
              </a:pathLst>
            </a:custGeom>
            <a:solidFill>
              <a:srgbClr val="000000">
                <a:alpha val="3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 name="Google Shape;775;p51"/>
          <p:cNvGrpSpPr/>
          <p:nvPr/>
        </p:nvGrpSpPr>
        <p:grpSpPr>
          <a:xfrm>
            <a:off x="3906175" y="1693175"/>
            <a:ext cx="632425" cy="1372350"/>
            <a:chOff x="3906175" y="1693175"/>
            <a:chExt cx="632425" cy="1372350"/>
          </a:xfrm>
        </p:grpSpPr>
        <p:sp>
          <p:nvSpPr>
            <p:cNvPr id="776" name="Google Shape;776;p51"/>
            <p:cNvSpPr/>
            <p:nvPr/>
          </p:nvSpPr>
          <p:spPr>
            <a:xfrm rot="10800000">
              <a:off x="4262300" y="1693175"/>
              <a:ext cx="276300" cy="276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1"/>
            <p:cNvSpPr/>
            <p:nvPr/>
          </p:nvSpPr>
          <p:spPr>
            <a:xfrm rot="10800000">
              <a:off x="3906175" y="2927225"/>
              <a:ext cx="138300" cy="138300"/>
            </a:xfrm>
            <a:prstGeom prst="star4">
              <a:avLst>
                <a:gd fmla="val 12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pic>
        <p:nvPicPr>
          <p:cNvPr id="671" name="Google Shape;671;p42"/>
          <p:cNvPicPr preferRelativeResize="0"/>
          <p:nvPr/>
        </p:nvPicPr>
        <p:blipFill>
          <a:blip r:embed="rId3">
            <a:alphaModFix/>
          </a:blip>
          <a:stretch>
            <a:fillRect/>
          </a:stretch>
        </p:blipFill>
        <p:spPr>
          <a:xfrm rot="2039874">
            <a:off x="6058478" y="2344684"/>
            <a:ext cx="2857657" cy="2095615"/>
          </a:xfrm>
          <a:prstGeom prst="rect">
            <a:avLst/>
          </a:prstGeom>
          <a:noFill/>
          <a:ln>
            <a:noFill/>
          </a:ln>
        </p:spPr>
      </p:pic>
      <p:sp>
        <p:nvSpPr>
          <p:cNvPr id="672" name="Google Shape;672;p42"/>
          <p:cNvSpPr txBox="1"/>
          <p:nvPr>
            <p:ph type="title"/>
          </p:nvPr>
        </p:nvSpPr>
        <p:spPr>
          <a:xfrm>
            <a:off x="1755600" y="541850"/>
            <a:ext cx="5632800" cy="117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nl"/>
              <a:t>Wat is Mission Control?</a:t>
            </a:r>
            <a:endParaRPr/>
          </a:p>
        </p:txBody>
      </p:sp>
      <p:sp>
        <p:nvSpPr>
          <p:cNvPr id="673" name="Google Shape;673;p42"/>
          <p:cNvSpPr txBox="1"/>
          <p:nvPr>
            <p:ph idx="1" type="body"/>
          </p:nvPr>
        </p:nvSpPr>
        <p:spPr>
          <a:xfrm>
            <a:off x="2090850" y="1981943"/>
            <a:ext cx="4962300" cy="1179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nl"/>
              <a:t>Een digitaal 3D escape game</a:t>
            </a:r>
            <a:endParaRPr/>
          </a:p>
          <a:p>
            <a:pPr indent="-330200" lvl="0" marL="457200" rtl="0" algn="l">
              <a:spcBef>
                <a:spcPts val="0"/>
              </a:spcBef>
              <a:spcAft>
                <a:spcPts val="0"/>
              </a:spcAft>
              <a:buSzPts val="1600"/>
              <a:buChar char="-"/>
            </a:pPr>
            <a:r>
              <a:rPr lang="nl"/>
              <a:t>Afspelend op een </a:t>
            </a:r>
            <a:r>
              <a:rPr lang="nl"/>
              <a:t>ruimtestation</a:t>
            </a:r>
            <a:endParaRPr/>
          </a:p>
          <a:p>
            <a:pPr indent="-330200" lvl="0" marL="457200" rtl="0" algn="l">
              <a:spcBef>
                <a:spcPts val="0"/>
              </a:spcBef>
              <a:spcAft>
                <a:spcPts val="0"/>
              </a:spcAft>
              <a:buSzPts val="1600"/>
              <a:buChar char="-"/>
            </a:pPr>
            <a:r>
              <a:rPr lang="nl"/>
              <a:t>Vier spelers met nauwe communicatie vereist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pic>
        <p:nvPicPr>
          <p:cNvPr id="678" name="Google Shape;678;p43"/>
          <p:cNvPicPr preferRelativeResize="0"/>
          <p:nvPr/>
        </p:nvPicPr>
        <p:blipFill>
          <a:blip r:embed="rId3">
            <a:alphaModFix/>
          </a:blip>
          <a:stretch>
            <a:fillRect/>
          </a:stretch>
        </p:blipFill>
        <p:spPr>
          <a:xfrm rot="2039874">
            <a:off x="6058478" y="2344684"/>
            <a:ext cx="2857657" cy="2095615"/>
          </a:xfrm>
          <a:prstGeom prst="rect">
            <a:avLst/>
          </a:prstGeom>
          <a:noFill/>
          <a:ln>
            <a:noFill/>
          </a:ln>
        </p:spPr>
      </p:pic>
      <p:sp>
        <p:nvSpPr>
          <p:cNvPr id="679" name="Google Shape;679;p43"/>
          <p:cNvSpPr txBox="1"/>
          <p:nvPr>
            <p:ph type="title"/>
          </p:nvPr>
        </p:nvSpPr>
        <p:spPr>
          <a:xfrm>
            <a:off x="1755600" y="541850"/>
            <a:ext cx="5632800" cy="117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nl"/>
              <a:t>Insteken bij </a:t>
            </a:r>
            <a:r>
              <a:rPr lang="nl"/>
              <a:t>projectuitvoering</a:t>
            </a:r>
            <a:endParaRPr/>
          </a:p>
        </p:txBody>
      </p:sp>
      <p:sp>
        <p:nvSpPr>
          <p:cNvPr id="680" name="Google Shape;680;p43"/>
          <p:cNvSpPr txBox="1"/>
          <p:nvPr>
            <p:ph idx="1" type="body"/>
          </p:nvPr>
        </p:nvSpPr>
        <p:spPr>
          <a:xfrm>
            <a:off x="2090850" y="1724838"/>
            <a:ext cx="4962300" cy="2604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nl"/>
              <a:t>Een duidelijk product leveren</a:t>
            </a:r>
            <a:endParaRPr/>
          </a:p>
          <a:p>
            <a:pPr indent="-330200" lvl="0" marL="457200" rtl="0" algn="l">
              <a:spcBef>
                <a:spcPts val="0"/>
              </a:spcBef>
              <a:spcAft>
                <a:spcPts val="0"/>
              </a:spcAft>
              <a:buSzPts val="1600"/>
              <a:buChar char="-"/>
            </a:pPr>
            <a:r>
              <a:rPr lang="nl"/>
              <a:t>Betere 3D modellen leveren</a:t>
            </a:r>
            <a:endParaRPr/>
          </a:p>
          <a:p>
            <a:pPr indent="-330200" lvl="0" marL="457200" rtl="0" algn="l">
              <a:spcBef>
                <a:spcPts val="0"/>
              </a:spcBef>
              <a:spcAft>
                <a:spcPts val="0"/>
              </a:spcAft>
              <a:buSzPts val="1600"/>
              <a:buChar char="-"/>
            </a:pPr>
            <a:r>
              <a:rPr lang="nl"/>
              <a:t>Goed leren samenwerken</a:t>
            </a:r>
            <a:endParaRPr/>
          </a:p>
          <a:p>
            <a:pPr indent="-330200" lvl="0" marL="457200" rtl="0" algn="l">
              <a:spcBef>
                <a:spcPts val="0"/>
              </a:spcBef>
              <a:spcAft>
                <a:spcPts val="0"/>
              </a:spcAft>
              <a:buSzPts val="1600"/>
              <a:buChar char="-"/>
            </a:pPr>
            <a:r>
              <a:rPr lang="nl"/>
              <a:t>De game is voor iedereen speelbaar, mechanics zijn niet te moeilijk.</a:t>
            </a:r>
            <a:endParaRPr/>
          </a:p>
          <a:p>
            <a:pPr indent="-330200" lvl="0" marL="457200" rtl="0" algn="l">
              <a:spcBef>
                <a:spcPts val="0"/>
              </a:spcBef>
              <a:spcAft>
                <a:spcPts val="0"/>
              </a:spcAft>
              <a:buSzPts val="1600"/>
              <a:buChar char="-"/>
            </a:pPr>
            <a:r>
              <a:rPr lang="nl"/>
              <a:t>De groepsleden gaan na de game in contact met elkaar via bv. discord.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pic>
        <p:nvPicPr>
          <p:cNvPr id="685" name="Google Shape;685;p44"/>
          <p:cNvPicPr preferRelativeResize="0"/>
          <p:nvPr/>
        </p:nvPicPr>
        <p:blipFill>
          <a:blip r:embed="rId3">
            <a:alphaModFix/>
          </a:blip>
          <a:stretch>
            <a:fillRect/>
          </a:stretch>
        </p:blipFill>
        <p:spPr>
          <a:xfrm rot="1785347">
            <a:off x="6088851" y="2020647"/>
            <a:ext cx="2857662" cy="2095619"/>
          </a:xfrm>
          <a:prstGeom prst="rect">
            <a:avLst/>
          </a:prstGeom>
          <a:noFill/>
          <a:ln>
            <a:noFill/>
          </a:ln>
        </p:spPr>
      </p:pic>
      <p:sp>
        <p:nvSpPr>
          <p:cNvPr id="686" name="Google Shape;686;p44"/>
          <p:cNvSpPr txBox="1"/>
          <p:nvPr>
            <p:ph type="title"/>
          </p:nvPr>
        </p:nvSpPr>
        <p:spPr>
          <a:xfrm>
            <a:off x="1755600" y="541850"/>
            <a:ext cx="5632800" cy="117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nl"/>
              <a:t>Ontwikkel process</a:t>
            </a:r>
            <a:endParaRPr/>
          </a:p>
        </p:txBody>
      </p:sp>
      <p:sp>
        <p:nvSpPr>
          <p:cNvPr id="687" name="Google Shape;687;p44"/>
          <p:cNvSpPr txBox="1"/>
          <p:nvPr>
            <p:ph idx="1" type="body"/>
          </p:nvPr>
        </p:nvSpPr>
        <p:spPr>
          <a:xfrm>
            <a:off x="2282698" y="1824800"/>
            <a:ext cx="4578600" cy="24873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nl"/>
              <a:t>Debriefing</a:t>
            </a:r>
            <a:endParaRPr/>
          </a:p>
          <a:p>
            <a:pPr indent="-330200" lvl="0" marL="457200" rtl="0" algn="l">
              <a:spcBef>
                <a:spcPts val="0"/>
              </a:spcBef>
              <a:spcAft>
                <a:spcPts val="0"/>
              </a:spcAft>
              <a:buSzPts val="1600"/>
              <a:buChar char="-"/>
            </a:pPr>
            <a:r>
              <a:rPr lang="nl"/>
              <a:t>Doelgroep en persona research</a:t>
            </a:r>
            <a:endParaRPr/>
          </a:p>
          <a:p>
            <a:pPr indent="-330200" lvl="0" marL="457200" rtl="0" algn="l">
              <a:spcBef>
                <a:spcPts val="0"/>
              </a:spcBef>
              <a:spcAft>
                <a:spcPts val="0"/>
              </a:spcAft>
              <a:buSzPts val="1600"/>
              <a:buChar char="-"/>
            </a:pPr>
            <a:r>
              <a:rPr lang="nl"/>
              <a:t>Meetings</a:t>
            </a:r>
            <a:endParaRPr/>
          </a:p>
          <a:p>
            <a:pPr indent="-330200" lvl="0" marL="457200" rtl="0" algn="l">
              <a:spcBef>
                <a:spcPts val="0"/>
              </a:spcBef>
              <a:spcAft>
                <a:spcPts val="0"/>
              </a:spcAft>
              <a:buSzPts val="1600"/>
              <a:buChar char="-"/>
            </a:pPr>
            <a:r>
              <a:rPr lang="nl"/>
              <a:t>Puzzel ideeën ontwerpen en itereren</a:t>
            </a:r>
            <a:endParaRPr/>
          </a:p>
          <a:p>
            <a:pPr indent="-330200" lvl="0" marL="457200" rtl="0" algn="l">
              <a:spcBef>
                <a:spcPts val="0"/>
              </a:spcBef>
              <a:spcAft>
                <a:spcPts val="0"/>
              </a:spcAft>
              <a:buSzPts val="1600"/>
              <a:buChar char="-"/>
            </a:pPr>
            <a:r>
              <a:rPr lang="nl"/>
              <a:t>Prototypen en playtesten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pic>
        <p:nvPicPr>
          <p:cNvPr id="692" name="Google Shape;692;p45"/>
          <p:cNvPicPr preferRelativeResize="0"/>
          <p:nvPr/>
        </p:nvPicPr>
        <p:blipFill>
          <a:blip r:embed="rId3">
            <a:alphaModFix/>
          </a:blip>
          <a:stretch>
            <a:fillRect/>
          </a:stretch>
        </p:blipFill>
        <p:spPr>
          <a:xfrm rot="1567360">
            <a:off x="6088852" y="1757396"/>
            <a:ext cx="2857658" cy="2095616"/>
          </a:xfrm>
          <a:prstGeom prst="rect">
            <a:avLst/>
          </a:prstGeom>
          <a:noFill/>
          <a:ln>
            <a:noFill/>
          </a:ln>
        </p:spPr>
      </p:pic>
      <p:sp>
        <p:nvSpPr>
          <p:cNvPr id="693" name="Google Shape;693;p45"/>
          <p:cNvSpPr txBox="1"/>
          <p:nvPr>
            <p:ph type="title"/>
          </p:nvPr>
        </p:nvSpPr>
        <p:spPr>
          <a:xfrm>
            <a:off x="1755600" y="541850"/>
            <a:ext cx="5632800" cy="117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nl"/>
              <a:t>Applied goal</a:t>
            </a:r>
            <a:endParaRPr/>
          </a:p>
        </p:txBody>
      </p:sp>
      <p:sp>
        <p:nvSpPr>
          <p:cNvPr id="694" name="Google Shape;694;p45"/>
          <p:cNvSpPr txBox="1"/>
          <p:nvPr>
            <p:ph idx="1" type="body"/>
          </p:nvPr>
        </p:nvSpPr>
        <p:spPr>
          <a:xfrm>
            <a:off x="2352450" y="2215412"/>
            <a:ext cx="4439100" cy="117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nl"/>
              <a:t>“D</a:t>
            </a:r>
            <a:r>
              <a:rPr lang="nl"/>
              <a:t>oor middel</a:t>
            </a:r>
            <a:r>
              <a:rPr lang="nl"/>
              <a:t> van chaos en puzzels </a:t>
            </a:r>
            <a:r>
              <a:rPr lang="nl"/>
              <a:t>medestudenten</a:t>
            </a:r>
            <a:r>
              <a:rPr lang="nl"/>
              <a:t> van HKU elkaar beter leren kennen als persoon, en zich thuis voelen op HKU”</a:t>
            </a:r>
            <a:endParaRPr/>
          </a:p>
          <a:p>
            <a:pPr indent="0" lvl="0" marL="0" rtl="0" algn="ctr">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46"/>
          <p:cNvSpPr txBox="1"/>
          <p:nvPr>
            <p:ph type="title"/>
          </p:nvPr>
        </p:nvSpPr>
        <p:spPr>
          <a:xfrm>
            <a:off x="1755600" y="541850"/>
            <a:ext cx="5632800" cy="117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nl" sz="4800"/>
              <a:t>Demonstratie</a:t>
            </a:r>
            <a:endParaRPr sz="4800"/>
          </a:p>
        </p:txBody>
      </p:sp>
      <p:sp>
        <p:nvSpPr>
          <p:cNvPr id="700" name="Google Shape;700;p46"/>
          <p:cNvSpPr txBox="1"/>
          <p:nvPr>
            <p:ph idx="1" type="body"/>
          </p:nvPr>
        </p:nvSpPr>
        <p:spPr>
          <a:xfrm>
            <a:off x="2259750" y="3381750"/>
            <a:ext cx="4624500" cy="1244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nl"/>
              <a:t>Introweek game op de eerste dag</a:t>
            </a:r>
            <a:endParaRPr/>
          </a:p>
          <a:p>
            <a:pPr indent="-330200" lvl="0" marL="457200" rtl="0" algn="l">
              <a:spcBef>
                <a:spcPts val="0"/>
              </a:spcBef>
              <a:spcAft>
                <a:spcPts val="0"/>
              </a:spcAft>
              <a:buSzPts val="1600"/>
              <a:buChar char="-"/>
            </a:pPr>
            <a:r>
              <a:rPr lang="nl"/>
              <a:t>Je kent niemand in je groep nog</a:t>
            </a:r>
            <a:endParaRPr/>
          </a:p>
          <a:p>
            <a:pPr indent="-330200" lvl="0" marL="457200" rtl="0" algn="l">
              <a:spcBef>
                <a:spcPts val="0"/>
              </a:spcBef>
              <a:spcAft>
                <a:spcPts val="0"/>
              </a:spcAft>
              <a:buSzPts val="1600"/>
              <a:buChar char="-"/>
            </a:pPr>
            <a:r>
              <a:rPr lang="nl"/>
              <a:t>G</a:t>
            </a:r>
            <a:r>
              <a:rPr lang="nl"/>
              <a:t>eïsoleerd</a:t>
            </a:r>
            <a:r>
              <a:rPr lang="nl"/>
              <a:t> in je kamer (metaforisch) </a:t>
            </a:r>
            <a:endParaRPr/>
          </a:p>
        </p:txBody>
      </p:sp>
      <p:pic>
        <p:nvPicPr>
          <p:cNvPr id="701" name="Google Shape;701;p46"/>
          <p:cNvPicPr preferRelativeResize="0"/>
          <p:nvPr/>
        </p:nvPicPr>
        <p:blipFill>
          <a:blip r:embed="rId3">
            <a:alphaModFix/>
          </a:blip>
          <a:stretch>
            <a:fillRect/>
          </a:stretch>
        </p:blipFill>
        <p:spPr>
          <a:xfrm rot="1326148">
            <a:off x="6139477" y="1319796"/>
            <a:ext cx="2857658" cy="2095616"/>
          </a:xfrm>
          <a:prstGeom prst="rect">
            <a:avLst/>
          </a:prstGeom>
          <a:noFill/>
          <a:ln>
            <a:noFill/>
          </a:ln>
        </p:spPr>
      </p:pic>
      <p:sp>
        <p:nvSpPr>
          <p:cNvPr id="702" name="Google Shape;702;p46"/>
          <p:cNvSpPr txBox="1"/>
          <p:nvPr>
            <p:ph idx="1" type="body"/>
          </p:nvPr>
        </p:nvSpPr>
        <p:spPr>
          <a:xfrm>
            <a:off x="2259750" y="2011650"/>
            <a:ext cx="4624500" cy="711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nl" sz="3000" u="sng">
                <a:solidFill>
                  <a:schemeClr val="hlink"/>
                </a:solidFill>
                <a:hlinkClick r:id="rId4"/>
              </a:rPr>
              <a:t>https://we.tl/t-wyLTTqpe3p</a:t>
            </a:r>
            <a:endParaRPr sz="3000"/>
          </a:p>
        </p:txBody>
      </p:sp>
      <p:pic>
        <p:nvPicPr>
          <p:cNvPr id="703" name="Google Shape;703;p46"/>
          <p:cNvPicPr preferRelativeResize="0"/>
          <p:nvPr/>
        </p:nvPicPr>
        <p:blipFill>
          <a:blip r:embed="rId5">
            <a:alphaModFix/>
          </a:blip>
          <a:stretch>
            <a:fillRect/>
          </a:stretch>
        </p:blipFill>
        <p:spPr>
          <a:xfrm>
            <a:off x="2378004" y="214976"/>
            <a:ext cx="4387976" cy="471354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3"/>
                                        </p:tgtEl>
                                        <p:attrNameLst>
                                          <p:attrName>style.visibility</p:attrName>
                                        </p:attrNameLst>
                                      </p:cBhvr>
                                      <p:to>
                                        <p:strVal val="visible"/>
                                      </p:to>
                                    </p:set>
                                    <p:animEffect filter="fade" transition="in">
                                      <p:cBhvr>
                                        <p:cTn dur="1000"/>
                                        <p:tgtEl>
                                          <p:spTgt spid="7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pic>
        <p:nvPicPr>
          <p:cNvPr id="708" name="Google Shape;708;p47"/>
          <p:cNvPicPr preferRelativeResize="0"/>
          <p:nvPr/>
        </p:nvPicPr>
        <p:blipFill>
          <a:blip r:embed="rId3">
            <a:alphaModFix/>
          </a:blip>
          <a:stretch>
            <a:fillRect/>
          </a:stretch>
        </p:blipFill>
        <p:spPr>
          <a:xfrm rot="1088093">
            <a:off x="6200227" y="955296"/>
            <a:ext cx="2857659" cy="2095616"/>
          </a:xfrm>
          <a:prstGeom prst="rect">
            <a:avLst/>
          </a:prstGeom>
          <a:noFill/>
          <a:ln>
            <a:noFill/>
          </a:ln>
        </p:spPr>
      </p:pic>
      <p:sp>
        <p:nvSpPr>
          <p:cNvPr id="709" name="Google Shape;709;p47"/>
          <p:cNvSpPr txBox="1"/>
          <p:nvPr>
            <p:ph type="title"/>
          </p:nvPr>
        </p:nvSpPr>
        <p:spPr>
          <a:xfrm>
            <a:off x="1755600" y="541850"/>
            <a:ext cx="5632800" cy="81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nl"/>
              <a:t>Onderbouwing Applied goal</a:t>
            </a:r>
            <a:endParaRPr/>
          </a:p>
        </p:txBody>
      </p:sp>
      <p:sp>
        <p:nvSpPr>
          <p:cNvPr id="710" name="Google Shape;710;p47"/>
          <p:cNvSpPr txBox="1"/>
          <p:nvPr>
            <p:ph idx="1" type="body"/>
          </p:nvPr>
        </p:nvSpPr>
        <p:spPr>
          <a:xfrm>
            <a:off x="1655075" y="1539000"/>
            <a:ext cx="5280600" cy="340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nl"/>
              <a:t>“D</a:t>
            </a:r>
            <a:r>
              <a:rPr lang="nl"/>
              <a:t>oor middel van chaos en puzzels medestudenten van HKU elkaar beter leren kennen als persoon, en zich thuis voelen op HKU”</a:t>
            </a:r>
            <a:endParaRPr/>
          </a:p>
          <a:p>
            <a:pPr indent="-330200" lvl="0" marL="457200" rtl="0" algn="l">
              <a:spcBef>
                <a:spcPts val="1600"/>
              </a:spcBef>
              <a:spcAft>
                <a:spcPts val="0"/>
              </a:spcAft>
              <a:buSzPts val="1600"/>
              <a:buChar char="-"/>
            </a:pPr>
            <a:r>
              <a:rPr lang="nl"/>
              <a:t>Doordat de studenten met elkaar moeten communiceren om verder te komen in het spel. </a:t>
            </a:r>
            <a:endParaRPr/>
          </a:p>
          <a:p>
            <a:pPr indent="-330200" lvl="0" marL="457200" rtl="0" algn="l">
              <a:spcBef>
                <a:spcPts val="0"/>
              </a:spcBef>
              <a:spcAft>
                <a:spcPts val="0"/>
              </a:spcAft>
              <a:buSzPts val="1600"/>
              <a:buChar char="-"/>
            </a:pPr>
            <a:r>
              <a:rPr lang="nl"/>
              <a:t>Door de hoeveelheid elementen die niet gerelateerd zijn aan de puzzel krijg je chaos.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48"/>
          <p:cNvSpPr txBox="1"/>
          <p:nvPr>
            <p:ph type="title"/>
          </p:nvPr>
        </p:nvSpPr>
        <p:spPr>
          <a:xfrm>
            <a:off x="1755600" y="541850"/>
            <a:ext cx="5632800" cy="117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nl"/>
              <a:t>Ontwerpkeuzes</a:t>
            </a:r>
            <a:endParaRPr/>
          </a:p>
        </p:txBody>
      </p:sp>
      <p:sp>
        <p:nvSpPr>
          <p:cNvPr id="716" name="Google Shape;716;p48"/>
          <p:cNvSpPr txBox="1"/>
          <p:nvPr>
            <p:ph idx="1" type="body"/>
          </p:nvPr>
        </p:nvSpPr>
        <p:spPr>
          <a:xfrm>
            <a:off x="2471100" y="2134350"/>
            <a:ext cx="4201800" cy="19551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Char char="-"/>
            </a:pPr>
            <a:r>
              <a:rPr lang="nl"/>
              <a:t>Gameplay (Plezier, structuur opbouw)</a:t>
            </a:r>
            <a:endParaRPr/>
          </a:p>
          <a:p>
            <a:pPr indent="-330200" lvl="0" marL="457200" rtl="0" algn="l">
              <a:lnSpc>
                <a:spcPct val="100000"/>
              </a:lnSpc>
              <a:spcBef>
                <a:spcPts val="0"/>
              </a:spcBef>
              <a:spcAft>
                <a:spcPts val="0"/>
              </a:spcAft>
              <a:buSzPts val="1600"/>
              <a:buChar char="-"/>
            </a:pPr>
            <a:r>
              <a:rPr lang="nl"/>
              <a:t>Art (Duidelijke puzzel vormgeving)</a:t>
            </a:r>
            <a:endParaRPr/>
          </a:p>
          <a:p>
            <a:pPr indent="-330200" lvl="0" marL="457200" rtl="0" algn="l">
              <a:lnSpc>
                <a:spcPct val="100000"/>
              </a:lnSpc>
              <a:spcBef>
                <a:spcPts val="0"/>
              </a:spcBef>
              <a:spcAft>
                <a:spcPts val="0"/>
              </a:spcAft>
              <a:buSzPts val="1600"/>
              <a:buChar char="-"/>
            </a:pPr>
            <a:r>
              <a:rPr lang="nl"/>
              <a:t>Narrative (Verhaal en lore)</a:t>
            </a:r>
            <a:endParaRPr/>
          </a:p>
          <a:p>
            <a:pPr indent="-330200" lvl="0" marL="457200" rtl="0" algn="l">
              <a:lnSpc>
                <a:spcPct val="100000"/>
              </a:lnSpc>
              <a:spcBef>
                <a:spcPts val="0"/>
              </a:spcBef>
              <a:spcAft>
                <a:spcPts val="0"/>
              </a:spcAft>
              <a:buSzPts val="1600"/>
              <a:buChar char="-"/>
            </a:pPr>
            <a:r>
              <a:rPr lang="nl"/>
              <a:t>Usability (Kleurenblind)</a:t>
            </a:r>
            <a:endParaRPr/>
          </a:p>
        </p:txBody>
      </p:sp>
      <p:pic>
        <p:nvPicPr>
          <p:cNvPr id="717" name="Google Shape;717;p48"/>
          <p:cNvPicPr preferRelativeResize="0"/>
          <p:nvPr/>
        </p:nvPicPr>
        <p:blipFill>
          <a:blip r:embed="rId3">
            <a:alphaModFix/>
          </a:blip>
          <a:stretch>
            <a:fillRect/>
          </a:stretch>
        </p:blipFill>
        <p:spPr>
          <a:xfrm rot="838628">
            <a:off x="6220478" y="580671"/>
            <a:ext cx="2857658" cy="2095616"/>
          </a:xfrm>
          <a:prstGeom prst="rect">
            <a:avLst/>
          </a:prstGeom>
          <a:noFill/>
          <a:ln>
            <a:noFill/>
          </a:ln>
        </p:spPr>
      </p:pic>
      <p:sp>
        <p:nvSpPr>
          <p:cNvPr id="718" name="Google Shape;718;p48"/>
          <p:cNvSpPr/>
          <p:nvPr/>
        </p:nvSpPr>
        <p:spPr>
          <a:xfrm rot="-472728">
            <a:off x="973027" y="1578040"/>
            <a:ext cx="783496" cy="804371"/>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8"/>
          <p:cNvSpPr/>
          <p:nvPr/>
        </p:nvSpPr>
        <p:spPr>
          <a:xfrm>
            <a:off x="6672900" y="2672000"/>
            <a:ext cx="865500" cy="8655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8"/>
          <p:cNvSpPr/>
          <p:nvPr/>
        </p:nvSpPr>
        <p:spPr>
          <a:xfrm rot="580538">
            <a:off x="2867188" y="3653706"/>
            <a:ext cx="847861" cy="733438"/>
          </a:xfrm>
          <a:prstGeom prst="triangle">
            <a:avLst>
              <a:gd fmla="val 50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pic>
        <p:nvPicPr>
          <p:cNvPr id="725" name="Google Shape;725;p49"/>
          <p:cNvPicPr preferRelativeResize="0"/>
          <p:nvPr/>
        </p:nvPicPr>
        <p:blipFill>
          <a:blip r:embed="rId3">
            <a:alphaModFix/>
          </a:blip>
          <a:stretch>
            <a:fillRect/>
          </a:stretch>
        </p:blipFill>
        <p:spPr>
          <a:xfrm rot="601706">
            <a:off x="6279627" y="-63079"/>
            <a:ext cx="2857657" cy="2095615"/>
          </a:xfrm>
          <a:prstGeom prst="rect">
            <a:avLst/>
          </a:prstGeom>
          <a:noFill/>
          <a:ln>
            <a:noFill/>
          </a:ln>
        </p:spPr>
      </p:pic>
      <p:sp>
        <p:nvSpPr>
          <p:cNvPr id="726" name="Google Shape;726;p49"/>
          <p:cNvSpPr txBox="1"/>
          <p:nvPr>
            <p:ph type="title"/>
          </p:nvPr>
        </p:nvSpPr>
        <p:spPr>
          <a:xfrm>
            <a:off x="1127100" y="572225"/>
            <a:ext cx="6889800" cy="82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nl"/>
              <a:t>Technische uitdagingen en oplossingen</a:t>
            </a:r>
            <a:endParaRPr/>
          </a:p>
        </p:txBody>
      </p:sp>
      <p:sp>
        <p:nvSpPr>
          <p:cNvPr id="727" name="Google Shape;727;p49"/>
          <p:cNvSpPr txBox="1"/>
          <p:nvPr>
            <p:ph idx="1" type="body"/>
          </p:nvPr>
        </p:nvSpPr>
        <p:spPr>
          <a:xfrm>
            <a:off x="303900" y="1732925"/>
            <a:ext cx="4268100" cy="2245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nl"/>
              <a:t>1. In 3D werken met weinig ervaring</a:t>
            </a:r>
            <a:endParaRPr/>
          </a:p>
          <a:p>
            <a:pPr indent="-330200" lvl="0" marL="457200" rtl="0" algn="l">
              <a:spcBef>
                <a:spcPts val="0"/>
              </a:spcBef>
              <a:spcAft>
                <a:spcPts val="0"/>
              </a:spcAft>
              <a:buSzPts val="1600"/>
              <a:buChar char="-"/>
            </a:pPr>
            <a:r>
              <a:rPr lang="nl"/>
              <a:t>2. Material importing vanuit blender naar Unity</a:t>
            </a:r>
            <a:endParaRPr/>
          </a:p>
          <a:p>
            <a:pPr indent="-330200" lvl="0" marL="457200" rtl="0" algn="l">
              <a:spcBef>
                <a:spcPts val="0"/>
              </a:spcBef>
              <a:spcAft>
                <a:spcPts val="0"/>
              </a:spcAft>
              <a:buSzPts val="1600"/>
              <a:buChar char="-"/>
            </a:pPr>
            <a:r>
              <a:rPr lang="nl"/>
              <a:t>3. Getallen en letters invoeren op een keypad zonder overlay UI</a:t>
            </a:r>
            <a:endParaRPr/>
          </a:p>
          <a:p>
            <a:pPr indent="-330200" lvl="0" marL="457200" rtl="0" algn="l">
              <a:spcBef>
                <a:spcPts val="0"/>
              </a:spcBef>
              <a:spcAft>
                <a:spcPts val="0"/>
              </a:spcAft>
              <a:buSzPts val="1600"/>
              <a:buChar char="-"/>
            </a:pPr>
            <a:r>
              <a:rPr lang="nl"/>
              <a:t>4. Online samenwerken</a:t>
            </a:r>
            <a:endParaRPr/>
          </a:p>
          <a:p>
            <a:pPr indent="-330200" lvl="0" marL="457200" rtl="0" algn="l">
              <a:spcBef>
                <a:spcPts val="0"/>
              </a:spcBef>
              <a:spcAft>
                <a:spcPts val="0"/>
              </a:spcAft>
              <a:buSzPts val="1600"/>
              <a:buChar char="-"/>
            </a:pPr>
            <a:r>
              <a:rPr lang="nl"/>
              <a:t>5. Mooie schematische scenes maken</a:t>
            </a:r>
            <a:endParaRPr/>
          </a:p>
        </p:txBody>
      </p:sp>
      <p:sp>
        <p:nvSpPr>
          <p:cNvPr id="728" name="Google Shape;728;p49"/>
          <p:cNvSpPr txBox="1"/>
          <p:nvPr/>
        </p:nvSpPr>
        <p:spPr>
          <a:xfrm>
            <a:off x="4879400" y="1853100"/>
            <a:ext cx="3807000" cy="22452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2"/>
              </a:buClr>
              <a:buSzPts val="1600"/>
              <a:buFont typeface="Titillium Web"/>
              <a:buChar char="-"/>
            </a:pPr>
            <a:r>
              <a:rPr lang="nl" sz="1600">
                <a:solidFill>
                  <a:schemeClr val="dk2"/>
                </a:solidFill>
                <a:latin typeface="Titillium Web"/>
                <a:ea typeface="Titillium Web"/>
                <a:cs typeface="Titillium Web"/>
                <a:sym typeface="Titillium Web"/>
              </a:rPr>
              <a:t>1. Veel uitproberen en van fouten leren</a:t>
            </a:r>
            <a:endParaRPr sz="1600">
              <a:solidFill>
                <a:schemeClr val="dk2"/>
              </a:solidFill>
              <a:latin typeface="Titillium Web"/>
              <a:ea typeface="Titillium Web"/>
              <a:cs typeface="Titillium Web"/>
              <a:sym typeface="Titillium Web"/>
            </a:endParaRPr>
          </a:p>
          <a:p>
            <a:pPr indent="-330200" lvl="0" marL="457200" rtl="0" algn="l">
              <a:lnSpc>
                <a:spcPct val="115000"/>
              </a:lnSpc>
              <a:spcBef>
                <a:spcPts val="0"/>
              </a:spcBef>
              <a:spcAft>
                <a:spcPts val="0"/>
              </a:spcAft>
              <a:buClr>
                <a:schemeClr val="dk2"/>
              </a:buClr>
              <a:buSzPts val="1600"/>
              <a:buFont typeface="Titillium Web"/>
              <a:buChar char="-"/>
            </a:pPr>
            <a:r>
              <a:rPr lang="nl" sz="1600">
                <a:solidFill>
                  <a:schemeClr val="dk2"/>
                </a:solidFill>
                <a:latin typeface="Titillium Web"/>
                <a:ea typeface="Titillium Web"/>
                <a:cs typeface="Titillium Web"/>
                <a:sym typeface="Titillium Web"/>
              </a:rPr>
              <a:t>2. Nieuwe materials in Unity maken</a:t>
            </a:r>
            <a:endParaRPr sz="1600">
              <a:solidFill>
                <a:schemeClr val="dk2"/>
              </a:solidFill>
              <a:latin typeface="Titillium Web"/>
              <a:ea typeface="Titillium Web"/>
              <a:cs typeface="Titillium Web"/>
              <a:sym typeface="Titillium Web"/>
            </a:endParaRPr>
          </a:p>
          <a:p>
            <a:pPr indent="-330200" lvl="0" marL="457200" rtl="0" algn="l">
              <a:lnSpc>
                <a:spcPct val="115000"/>
              </a:lnSpc>
              <a:spcBef>
                <a:spcPts val="0"/>
              </a:spcBef>
              <a:spcAft>
                <a:spcPts val="0"/>
              </a:spcAft>
              <a:buClr>
                <a:schemeClr val="dk2"/>
              </a:buClr>
              <a:buSzPts val="1600"/>
              <a:buFont typeface="Titillium Web"/>
              <a:buChar char="-"/>
            </a:pPr>
            <a:r>
              <a:rPr lang="nl" sz="1600">
                <a:solidFill>
                  <a:schemeClr val="dk2"/>
                </a:solidFill>
                <a:latin typeface="Titillium Web"/>
                <a:ea typeface="Titillium Web"/>
                <a:cs typeface="Titillium Web"/>
                <a:sym typeface="Titillium Web"/>
              </a:rPr>
              <a:t>3. Gebruik maken van raycasting</a:t>
            </a:r>
            <a:endParaRPr sz="1600">
              <a:solidFill>
                <a:schemeClr val="dk2"/>
              </a:solidFill>
              <a:latin typeface="Titillium Web"/>
              <a:ea typeface="Titillium Web"/>
              <a:cs typeface="Titillium Web"/>
              <a:sym typeface="Titillium Web"/>
            </a:endParaRPr>
          </a:p>
          <a:p>
            <a:pPr indent="-330200" lvl="0" marL="457200" rtl="0" algn="l">
              <a:lnSpc>
                <a:spcPct val="115000"/>
              </a:lnSpc>
              <a:spcBef>
                <a:spcPts val="0"/>
              </a:spcBef>
              <a:spcAft>
                <a:spcPts val="0"/>
              </a:spcAft>
              <a:buClr>
                <a:schemeClr val="dk2"/>
              </a:buClr>
              <a:buSzPts val="1600"/>
              <a:buFont typeface="Titillium Web"/>
              <a:buChar char="-"/>
            </a:pPr>
            <a:r>
              <a:rPr lang="nl" sz="1600">
                <a:solidFill>
                  <a:schemeClr val="dk2"/>
                </a:solidFill>
                <a:latin typeface="Titillium Web"/>
                <a:ea typeface="Titillium Web"/>
                <a:cs typeface="Titillium Web"/>
                <a:sym typeface="Titillium Web"/>
              </a:rPr>
              <a:t>4. Dagelijks een meeting</a:t>
            </a:r>
            <a:endParaRPr sz="1600">
              <a:solidFill>
                <a:schemeClr val="dk2"/>
              </a:solidFill>
              <a:latin typeface="Titillium Web"/>
              <a:ea typeface="Titillium Web"/>
              <a:cs typeface="Titillium Web"/>
              <a:sym typeface="Titillium Web"/>
            </a:endParaRPr>
          </a:p>
          <a:p>
            <a:pPr indent="-330200" lvl="0" marL="457200" rtl="0" algn="l">
              <a:lnSpc>
                <a:spcPct val="115000"/>
              </a:lnSpc>
              <a:spcBef>
                <a:spcPts val="0"/>
              </a:spcBef>
              <a:spcAft>
                <a:spcPts val="0"/>
              </a:spcAft>
              <a:buClr>
                <a:schemeClr val="dk2"/>
              </a:buClr>
              <a:buSzPts val="1600"/>
              <a:buFont typeface="Titillium Web"/>
              <a:buChar char="-"/>
            </a:pPr>
            <a:r>
              <a:rPr lang="nl" sz="1600">
                <a:solidFill>
                  <a:schemeClr val="dk2"/>
                </a:solidFill>
                <a:latin typeface="Titillium Web"/>
                <a:ea typeface="Titillium Web"/>
                <a:cs typeface="Titillium Web"/>
                <a:sym typeface="Titillium Web"/>
              </a:rPr>
              <a:t>5. Postprocessing en lighting</a:t>
            </a:r>
            <a:endParaRPr sz="1600">
              <a:solidFill>
                <a:schemeClr val="dk2"/>
              </a:solidFill>
              <a:latin typeface="Titillium Web"/>
              <a:ea typeface="Titillium Web"/>
              <a:cs typeface="Titillium Web"/>
              <a:sym typeface="Titillium Web"/>
            </a:endParaRPr>
          </a:p>
        </p:txBody>
      </p:sp>
    </p:spTree>
  </p:cSld>
  <p:clrMapOvr>
    <a:masterClrMapping/>
  </p:clrMapOvr>
</p:sld>
</file>

<file path=ppt/theme/theme1.xml><?xml version="1.0" encoding="utf-8"?>
<a:theme xmlns:a="http://schemas.openxmlformats.org/drawingml/2006/main" xmlns:r="http://schemas.openxmlformats.org/officeDocument/2006/relationships" name="Space Vacation by Slidesgo">
  <a:themeElements>
    <a:clrScheme name="Simple Light">
      <a:dk1>
        <a:srgbClr val="FFFFFF"/>
      </a:dk1>
      <a:lt1>
        <a:srgbClr val="1E1632"/>
      </a:lt1>
      <a:dk2>
        <a:srgbClr val="D2C1FF"/>
      </a:dk2>
      <a:lt2>
        <a:srgbClr val="9900FF"/>
      </a:lt2>
      <a:accent1>
        <a:srgbClr val="1C4587"/>
      </a:accent1>
      <a:accent2>
        <a:srgbClr val="351C75"/>
      </a:accent2>
      <a:accent3>
        <a:srgbClr val="741B47"/>
      </a:accent3>
      <a:accent4>
        <a:srgbClr val="3C92D8"/>
      </a:accent4>
      <a:accent5>
        <a:srgbClr val="674EA7"/>
      </a:accent5>
      <a:accent6>
        <a:srgbClr val="A64D79"/>
      </a:accent6>
      <a:hlink>
        <a:srgbClr val="D2C1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